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809" r:id="rId5"/>
    <p:sldMasterId id="2147483891" r:id="rId6"/>
    <p:sldMasterId id="2147483715" r:id="rId7"/>
    <p:sldMasterId id="2147483913" r:id="rId8"/>
    <p:sldMasterId id="2147483958" r:id="rId9"/>
    <p:sldMasterId id="2147483971" r:id="rId10"/>
  </p:sldMasterIdLst>
  <p:notesMasterIdLst>
    <p:notesMasterId r:id="rId22"/>
  </p:notesMasterIdLst>
  <p:handoutMasterIdLst>
    <p:handoutMasterId r:id="rId23"/>
  </p:handoutMasterIdLst>
  <p:sldIdLst>
    <p:sldId id="273" r:id="rId11"/>
    <p:sldId id="256" r:id="rId12"/>
    <p:sldId id="356" r:id="rId13"/>
    <p:sldId id="420" r:id="rId14"/>
    <p:sldId id="266" r:id="rId15"/>
    <p:sldId id="259" r:id="rId16"/>
    <p:sldId id="265" r:id="rId17"/>
    <p:sldId id="421" r:id="rId18"/>
    <p:sldId id="272" r:id="rId19"/>
    <p:sldId id="422" r:id="rId20"/>
    <p:sldId id="263"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Poppins ExtraBold" panose="00000900000000000000"/>
      <p:bold r:id="rId30"/>
      <p:boldItalic r:id="rId31"/>
    </p:embeddedFont>
    <p:embeddedFont>
      <p:font typeface="Poppins ExtraLight"/>
      <p:regular r:id="rId32"/>
      <p:italic r:id="rId33"/>
    </p:embeddedFont>
    <p:embeddedFont>
      <p:font typeface="Poppins SemiBold" panose="00000700000000000000"/>
      <p:bold r:id="rId34"/>
      <p:boldItalic r:id="rId35"/>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0C402"/>
    <a:srgbClr val="0042A5"/>
    <a:srgbClr val="003399"/>
    <a:srgbClr val="CC99FF"/>
    <a:srgbClr val="33CC33"/>
    <a:srgbClr val="FFCC66"/>
    <a:srgbClr val="0099CC"/>
    <a:srgbClr val="660033"/>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1273D7-1469-439A-90D0-4A9734030F15}" v="1" dt="2023-08-17T07:36:53.425"/>
    <p1510:client id="{6634E04D-CB53-7086-FF5C-DC898FE7A72F}" v="1" dt="2023-08-17T09:46:27.623"/>
    <p1510:client id="{E29020F7-9E80-4C6B-BF3C-93F90A3BB600}" v="41" vWet="43" dt="2023-08-17T09:46:28.57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font" Target="fonts/font11.fntdata"/><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fi-FI"/>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AF11-4B94-9622-BFE5B72FC45B}"/>
              </c:ext>
            </c:extLst>
          </c:dPt>
          <c:dPt>
            <c:idx val="1"/>
            <c:invertIfNegative val="0"/>
            <c:bubble3D val="0"/>
            <c:extLst>
              <c:ext xmlns:c16="http://schemas.microsoft.com/office/drawing/2014/chart" uri="{C3380CC4-5D6E-409C-BE32-E72D297353CC}">
                <c16:uniqueId val="{00000003-AF11-4B94-9622-BFE5B72FC45B}"/>
              </c:ext>
            </c:extLst>
          </c:dPt>
          <c:dPt>
            <c:idx val="2"/>
            <c:invertIfNegative val="0"/>
            <c:bubble3D val="0"/>
            <c:extLst>
              <c:ext xmlns:c16="http://schemas.microsoft.com/office/drawing/2014/chart" uri="{C3380CC4-5D6E-409C-BE32-E72D297353CC}">
                <c16:uniqueId val="{00000005-AF11-4B94-9622-BFE5B72FC45B}"/>
              </c:ext>
            </c:extLst>
          </c:dPt>
          <c:dPt>
            <c:idx val="3"/>
            <c:invertIfNegative val="0"/>
            <c:bubble3D val="0"/>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fi-FI"/>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AF11-4B94-9622-BFE5B72FC45B}"/>
              </c:ext>
            </c:extLst>
          </c:dPt>
          <c:dPt>
            <c:idx val="1"/>
            <c:invertIfNegative val="0"/>
            <c:bubble3D val="0"/>
            <c:extLst>
              <c:ext xmlns:c16="http://schemas.microsoft.com/office/drawing/2014/chart" uri="{C3380CC4-5D6E-409C-BE32-E72D297353CC}">
                <c16:uniqueId val="{00000003-AF11-4B94-9622-BFE5B72FC45B}"/>
              </c:ext>
            </c:extLst>
          </c:dPt>
          <c:dPt>
            <c:idx val="2"/>
            <c:invertIfNegative val="0"/>
            <c:bubble3D val="0"/>
            <c:extLst>
              <c:ext xmlns:c16="http://schemas.microsoft.com/office/drawing/2014/chart" uri="{C3380CC4-5D6E-409C-BE32-E72D297353CC}">
                <c16:uniqueId val="{00000005-AF11-4B94-9622-BFE5B72FC45B}"/>
              </c:ext>
            </c:extLst>
          </c:dPt>
          <c:dPt>
            <c:idx val="3"/>
            <c:invertIfNegative val="0"/>
            <c:bubble3D val="0"/>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err="1">
                <a:latin typeface="+mj-lt"/>
                <a:cs typeface="Poppins ExtraBold" panose="00000900000000000000" pitchFamily="2" charset="0"/>
              </a:rPr>
              <a:t>Otsikko</a:t>
            </a:r>
            <a:endParaRPr lang="en-US" b="1">
              <a:latin typeface="+mj-lt"/>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j-lt"/>
              <a:ea typeface="+mn-ea"/>
              <a:cs typeface="Poppins ExtraBold" panose="00000900000000000000" pitchFamily="2" charset="0"/>
            </a:defRPr>
          </a:pPr>
          <a:endParaRPr lang="fi-FI"/>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9A1D90-2062-4389-87F9-585146E556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601021-3A79-4440-B80F-9C75F8D83D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09853A-5794-4DA2-A4AB-D0B3309F55E3}" type="datetimeFigureOut">
              <a:rPr lang="en-US" smtClean="0"/>
              <a:t>8/25/2023</a:t>
            </a:fld>
            <a:endParaRPr lang="en-US"/>
          </a:p>
        </p:txBody>
      </p:sp>
      <p:sp>
        <p:nvSpPr>
          <p:cNvPr id="4" name="Footer Placeholder 3">
            <a:extLst>
              <a:ext uri="{FF2B5EF4-FFF2-40B4-BE49-F238E27FC236}">
                <a16:creationId xmlns:a16="http://schemas.microsoft.com/office/drawing/2014/main" id="{B5DF46FD-EC29-4A71-8B66-F048A9CE3B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8070E1-5855-4CA1-AA81-014DBD8F1E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BC9D7-328C-4D91-947D-35E3F9B8E50E}" type="slidenum">
              <a:rPr lang="en-US" smtClean="0"/>
              <a:t>‹#›</a:t>
            </a:fld>
            <a:endParaRPr lang="en-US"/>
          </a:p>
        </p:txBody>
      </p:sp>
    </p:spTree>
    <p:extLst>
      <p:ext uri="{BB962C8B-B14F-4D97-AF65-F5344CB8AC3E}">
        <p14:creationId xmlns:p14="http://schemas.microsoft.com/office/powerpoint/2010/main" val="2333912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596AC-646C-44FC-954B-4161BE572F04}" type="datetimeFigureOut">
              <a:rPr lang="fi-FI" smtClean="0"/>
              <a:t>25.8.2023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728D0-16EF-4BE3-B2E3-7BACDBE86715}" type="slidenum">
              <a:rPr lang="fi-FI" smtClean="0"/>
              <a:t>‹#›</a:t>
            </a:fld>
            <a:endParaRPr lang="fi-FI"/>
          </a:p>
        </p:txBody>
      </p:sp>
    </p:spTree>
    <p:extLst>
      <p:ext uri="{BB962C8B-B14F-4D97-AF65-F5344CB8AC3E}">
        <p14:creationId xmlns:p14="http://schemas.microsoft.com/office/powerpoint/2010/main" val="3514948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54D43059-99C1-4944-9656-B1D921B30889}" type="datetime1">
              <a:rPr lang="fi-FI" smtClean="0"/>
              <a:t>25.8.2023</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5806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56353A0D-6841-4B42-BD5B-AC1A73F1A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20712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704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8780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20C9463F-722D-4A14-A275-2C0DE27D3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18897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0412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E40EE8DD-F6DC-42C1-837C-34C80E116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92548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p>
            <a:fld id="{8E96E634-4747-4C18-9630-96A196DBF87F}" type="datetime1">
              <a:rPr lang="fi-FI" smtClean="0"/>
              <a:t>25.8.2023</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09328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p:nvPr>
        </p:nvSpPr>
        <p:spPr>
          <a:xfrm>
            <a:off x="838200" y="1033271"/>
            <a:ext cx="77343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p>
            <a:fld id="{DADEE36B-1FB8-4D59-A82C-0E27C43A5F1F}" type="datetime1">
              <a:rPr lang="fi-FI" smtClean="0"/>
              <a:t>25.8.2023</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9191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174D1-A3D7-7405-EB8D-FB131FF24E7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9EC9648-F6DC-2D69-CA95-2B5FA359B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523E7F4-78BF-C68E-2EB3-283FE67D87F5}"/>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5" name="Alatunnisteen paikkamerkki 4">
            <a:extLst>
              <a:ext uri="{FF2B5EF4-FFF2-40B4-BE49-F238E27FC236}">
                <a16:creationId xmlns:a16="http://schemas.microsoft.com/office/drawing/2014/main" id="{93BA184B-69FE-C207-756E-1E40127D4A9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1EBADAC-8AB3-73DB-287B-84FE33357127}"/>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31959435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3757E2-E0F3-475A-A44F-1903DBEDB67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77552A1-E627-8E2E-112E-250F21151C0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57DB03E-37E4-AB9C-505C-7C3B855EF903}"/>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5" name="Alatunnisteen paikkamerkki 4">
            <a:extLst>
              <a:ext uri="{FF2B5EF4-FFF2-40B4-BE49-F238E27FC236}">
                <a16:creationId xmlns:a16="http://schemas.microsoft.com/office/drawing/2014/main" id="{977F45FE-FF73-8F54-6FCD-1FB0EE40EE2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1E8BA30-AF8C-8D84-5FB7-869244CABA72}"/>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31803137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D900C6-09E7-CBF3-CCF2-7AAC9D2F0EE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2D24991-AB53-04C0-B5B2-2B5102F14A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830426D-6B17-D4DD-7419-1D195E973897}"/>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5" name="Alatunnisteen paikkamerkki 4">
            <a:extLst>
              <a:ext uri="{FF2B5EF4-FFF2-40B4-BE49-F238E27FC236}">
                <a16:creationId xmlns:a16="http://schemas.microsoft.com/office/drawing/2014/main" id="{96E77E2F-0321-59D4-DA4B-0D34B0E910A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D2434B4-257F-C4C4-7240-DFE79E722AA2}"/>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284368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3F4DEC7E-5326-4131-9336-902152B25D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0631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024C2-CFFD-5980-A85D-1BF31B06EC5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167D818-2BD3-1CCD-9857-1685AA482D4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C47507C-2F7A-C93C-D656-8387BB19C73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7A80DE9-E821-8E9E-840C-80C884F1F238}"/>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6" name="Alatunnisteen paikkamerkki 5">
            <a:extLst>
              <a:ext uri="{FF2B5EF4-FFF2-40B4-BE49-F238E27FC236}">
                <a16:creationId xmlns:a16="http://schemas.microsoft.com/office/drawing/2014/main" id="{142938F6-45ED-BF7B-4DB8-A9CBF74FF7B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4B1ADF1-48BA-537A-BBFE-C24ACFF9416A}"/>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29102828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63B9E9-411D-8E22-03E1-3DBF04CA7A2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9A4A9A3-D540-ACDE-1C65-3DDB85CFB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C548696-53E3-BD26-FB91-D83D159399C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980F1F2-6D8D-D6D0-C43D-A034CDBDF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5A7A813-9AAF-702E-DA2F-6D539D732C2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44B9774-4AB5-173B-EDFF-6FE3ECBAA3AD}"/>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8" name="Alatunnisteen paikkamerkki 7">
            <a:extLst>
              <a:ext uri="{FF2B5EF4-FFF2-40B4-BE49-F238E27FC236}">
                <a16:creationId xmlns:a16="http://schemas.microsoft.com/office/drawing/2014/main" id="{7CC956B5-3E2D-842D-7D5C-3F5EB38D8F7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C322168-AD36-9163-E67E-6C129BBDE25F}"/>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8139809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3A152-E9B8-EA8B-3D8C-D9950B8F1DF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C2AE7CA-F275-62C1-D3CF-F90ED8A6F38E}"/>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4" name="Alatunnisteen paikkamerkki 3">
            <a:extLst>
              <a:ext uri="{FF2B5EF4-FFF2-40B4-BE49-F238E27FC236}">
                <a16:creationId xmlns:a16="http://schemas.microsoft.com/office/drawing/2014/main" id="{E6517DC1-AAD8-08FF-7636-C3398BCDC0C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6A802A5-306B-C55A-028F-B1F627A29BAE}"/>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2170322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C53C10A-099D-7BE3-4F5A-53B766A65283}"/>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3" name="Alatunnisteen paikkamerkki 2">
            <a:extLst>
              <a:ext uri="{FF2B5EF4-FFF2-40B4-BE49-F238E27FC236}">
                <a16:creationId xmlns:a16="http://schemas.microsoft.com/office/drawing/2014/main" id="{C3876206-277E-0FA6-470F-88E7B26F981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7E698A2-EA71-C30F-605D-2771F872D393}"/>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23965876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0B9FB7-EC61-3675-C843-11283CCD622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B9EF7B8-9953-9046-0959-67E7A4AB1A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1665611-E0D7-953F-AE1A-F7F9CE1C1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91EB78F-216F-EDE5-CDD6-CABDE906E89E}"/>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6" name="Alatunnisteen paikkamerkki 5">
            <a:extLst>
              <a:ext uri="{FF2B5EF4-FFF2-40B4-BE49-F238E27FC236}">
                <a16:creationId xmlns:a16="http://schemas.microsoft.com/office/drawing/2014/main" id="{D8B4FC85-A22E-F6A8-6B15-B279111DD39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4A7C139-C80F-15BA-E692-43DF945B1651}"/>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1772734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6BE95C-2661-43E1-06AF-7AE88749F3B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E538FB3-3AB2-8B7E-6FC9-E3126F6A91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83DCA7C-A607-8F2C-7EFC-6E0DD0E32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BE0C4F1-5F1B-61A0-3380-73A24A8A9458}"/>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6" name="Alatunnisteen paikkamerkki 5">
            <a:extLst>
              <a:ext uri="{FF2B5EF4-FFF2-40B4-BE49-F238E27FC236}">
                <a16:creationId xmlns:a16="http://schemas.microsoft.com/office/drawing/2014/main" id="{D430E7BC-9280-2A00-FFE2-90931CD7C2D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DC6DE0B-B2A5-761A-5D3A-B4E8D2E37F9C}"/>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24478000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E158E2-CA44-F8AA-A5C0-1D28784762C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F4E9E4C-FB65-E004-B5F5-965555F9F0C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5517AE1-5F16-332C-67F1-E5D5CB2014F4}"/>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5" name="Alatunnisteen paikkamerkki 4">
            <a:extLst>
              <a:ext uri="{FF2B5EF4-FFF2-40B4-BE49-F238E27FC236}">
                <a16:creationId xmlns:a16="http://schemas.microsoft.com/office/drawing/2014/main" id="{133F6F5C-0CED-6ABB-79FE-DC0F595125F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46DBE64-BB7E-2408-4940-1DE14DF4133C}"/>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31841127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422D0D7-E865-5EAC-1721-30861296918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47A1F31-43A8-841D-D8B7-B59D8EB5FB1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F8F8E14-8FAB-375E-30FC-79063EE40188}"/>
              </a:ext>
            </a:extLst>
          </p:cNvPr>
          <p:cNvSpPr>
            <a:spLocks noGrp="1"/>
          </p:cNvSpPr>
          <p:nvPr>
            <p:ph type="dt" sz="half" idx="10"/>
          </p:nvPr>
        </p:nvSpPr>
        <p:spPr/>
        <p:txBody>
          <a:bodyPr/>
          <a:lstStyle/>
          <a:p>
            <a:fld id="{F9BEBDF3-6962-4488-94EE-3D2F5E9DA140}" type="datetimeFigureOut">
              <a:rPr lang="fi-FI" smtClean="0"/>
              <a:t>25.8.2023</a:t>
            </a:fld>
            <a:endParaRPr lang="fi-FI"/>
          </a:p>
        </p:txBody>
      </p:sp>
      <p:sp>
        <p:nvSpPr>
          <p:cNvPr id="5" name="Alatunnisteen paikkamerkki 4">
            <a:extLst>
              <a:ext uri="{FF2B5EF4-FFF2-40B4-BE49-F238E27FC236}">
                <a16:creationId xmlns:a16="http://schemas.microsoft.com/office/drawing/2014/main" id="{9B025586-951B-7247-7AD9-CFC2181FA5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7E6D0EF-471A-090F-EAA4-A0C9B544F132}"/>
              </a:ext>
            </a:extLst>
          </p:cNvPr>
          <p:cNvSpPr>
            <a:spLocks noGrp="1"/>
          </p:cNvSpPr>
          <p:nvPr>
            <p:ph type="sldNum" sz="quarter" idx="12"/>
          </p:nvPr>
        </p:nvSpPr>
        <p:spPr/>
        <p:txBody>
          <a:bodyPr/>
          <a:lstStyle/>
          <a:p>
            <a:fld id="{B4D914F8-254C-406C-A961-5D09CC1D3B37}" type="slidenum">
              <a:rPr lang="fi-FI" smtClean="0"/>
              <a:t>‹#›</a:t>
            </a:fld>
            <a:endParaRPr lang="fi-FI"/>
          </a:p>
        </p:txBody>
      </p:sp>
    </p:spTree>
    <p:extLst>
      <p:ext uri="{BB962C8B-B14F-4D97-AF65-F5344CB8AC3E}">
        <p14:creationId xmlns:p14="http://schemas.microsoft.com/office/powerpoint/2010/main" val="38676584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a:xfrm>
            <a:off x="9983495" y="6257748"/>
            <a:ext cx="1074804" cy="365125"/>
          </a:xfrm>
          <a:prstGeom prst="rect">
            <a:avLst/>
          </a:prstGeom>
        </p:spPr>
        <p:txBody>
          <a:bodyPr/>
          <a:lstStyle/>
          <a:p>
            <a:fld id="{1D0B1729-6068-4313-B10B-F87937706A72}" type="datetime1">
              <a:rPr lang="fi-FI" smtClean="0"/>
              <a:t>25.8.2023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a:xfrm>
            <a:off x="11275568" y="6257749"/>
            <a:ext cx="603473" cy="365125"/>
          </a:xfrm>
          <a:prstGeom prst="rect">
            <a:avLst/>
          </a:prstGeom>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94152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b="0" i="0">
                <a:solidFill>
                  <a:schemeClr val="tx1"/>
                </a:solidFill>
                <a:latin typeface="Calibri" panose="020F0502020204030204" pitchFamily="34" charset="0"/>
                <a:cs typeface="Calibri" panose="020F0502020204030204" pitchFamily="34" charset="0"/>
              </a:defRPr>
            </a:lvl1pPr>
          </a:lstStyle>
          <a:p>
            <a:pPr algn="ctr"/>
            <a:r>
              <a:rPr lang="fi-FI"/>
              <a:t>Alatunniste</a:t>
            </a:r>
          </a:p>
        </p:txBody>
      </p:sp>
    </p:spTree>
    <p:extLst>
      <p:ext uri="{BB962C8B-B14F-4D97-AF65-F5344CB8AC3E}">
        <p14:creationId xmlns:p14="http://schemas.microsoft.com/office/powerpoint/2010/main" val="11759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E6B987F8-229E-46EB-8188-78F976D74A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5755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a:xfrm>
            <a:off x="9983495" y="6257748"/>
            <a:ext cx="1074804" cy="365125"/>
          </a:xfrm>
          <a:prstGeom prst="rect">
            <a:avLst/>
          </a:prstGeom>
        </p:spPr>
        <p:txBody>
          <a:bodyPr/>
          <a:lstStyle/>
          <a:p>
            <a:fld id="{7C46CF40-C63D-4563-8757-6DC4E6BF2D21}"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a:xfrm>
            <a:off x="11275568" y="6257749"/>
            <a:ext cx="603473" cy="365125"/>
          </a:xfrm>
          <a:prstGeom prst="rect">
            <a:avLst/>
          </a:prstGeom>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748D8EFF-79FA-76DF-9282-F58DADE0E53E}"/>
              </a:ext>
            </a:extLst>
          </p:cNvPr>
          <p:cNvSpPr>
            <a:spLocks noGrp="1"/>
          </p:cNvSpPr>
          <p:nvPr>
            <p:ph type="title"/>
          </p:nvPr>
        </p:nvSpPr>
        <p:spPr>
          <a:xfrm>
            <a:off x="673668" y="487242"/>
            <a:ext cx="9841931" cy="613182"/>
          </a:xfrm>
          <a:prstGeom prst="rect">
            <a:avLst/>
          </a:prstGeom>
        </p:spPr>
        <p:txBody>
          <a:bodyPr/>
          <a:lstStyle/>
          <a:p>
            <a:r>
              <a:rPr lang="en-US"/>
              <a:t>Click to edit Master title style</a:t>
            </a:r>
            <a:endParaRPr lang="fi-FI"/>
          </a:p>
        </p:txBody>
      </p:sp>
      <p:sp>
        <p:nvSpPr>
          <p:cNvPr id="9" name="Text Placeholder 2">
            <a:extLst>
              <a:ext uri="{FF2B5EF4-FFF2-40B4-BE49-F238E27FC236}">
                <a16:creationId xmlns:a16="http://schemas.microsoft.com/office/drawing/2014/main" id="{5408F79D-00A7-29E0-6FB4-D2FA43767271}"/>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0366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a:xfrm>
            <a:off x="9329995" y="6213846"/>
            <a:ext cx="963149" cy="365125"/>
          </a:xfrm>
          <a:prstGeom prst="rect">
            <a:avLst/>
          </a:prstGeom>
        </p:spPr>
        <p:txBody>
          <a:bodyPr/>
          <a:lstStyle/>
          <a:p>
            <a:fld id="{84F32CFB-8CF4-1C49-BC5F-593B5F3D3B14}" type="datetimeFigureOut">
              <a:rPr lang="fi-FI" smtClean="0"/>
              <a:t>25.8.2023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a:xfrm>
            <a:off x="5093553" y="6213846"/>
            <a:ext cx="4114800" cy="365125"/>
          </a:xfrm>
          <a:prstGeom prst="rect">
            <a:avLst/>
          </a:prstGeom>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a:xfrm>
            <a:off x="10397750" y="6213846"/>
            <a:ext cx="409398" cy="365125"/>
          </a:xfrm>
          <a:prstGeom prst="rect">
            <a:avLst/>
          </a:prstGeom>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970730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a:xfrm>
            <a:off x="9329995" y="6213846"/>
            <a:ext cx="963149" cy="365125"/>
          </a:xfrm>
          <a:prstGeom prst="rect">
            <a:avLst/>
          </a:prstGeom>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a:xfrm>
            <a:off x="5093553" y="6213846"/>
            <a:ext cx="4114800" cy="365125"/>
          </a:xfrm>
          <a:prstGeom prst="rect">
            <a:avLst/>
          </a:prstGeom>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a:xfrm>
            <a:off x="10397750" y="6213846"/>
            <a:ext cx="409398" cy="365125"/>
          </a:xfrm>
          <a:prstGeom prst="rect">
            <a:avLst/>
          </a:prstGeom>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0341F3B3-3CC7-3846-B101-53507F32F4A0}"/>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369576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a:xfrm>
            <a:off x="9329995" y="6213846"/>
            <a:ext cx="963149" cy="365125"/>
          </a:xfrm>
          <a:prstGeom prst="rect">
            <a:avLst/>
          </a:prstGeom>
        </p:spPr>
        <p:txBody>
          <a:bodyPr/>
          <a:lstStyle/>
          <a:p>
            <a:fld id="{84F32CFB-8CF4-1C49-BC5F-593B5F3D3B14}" type="datetimeFigureOut">
              <a:rPr lang="fi-FI" smtClean="0"/>
              <a:t>25.8.2023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a:xfrm>
            <a:off x="5093553" y="6213846"/>
            <a:ext cx="4114800" cy="365125"/>
          </a:xfrm>
          <a:prstGeom prst="rect">
            <a:avLst/>
          </a:prstGeom>
        </p:spPr>
        <p:txBody>
          <a:body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a:xfrm>
            <a:off x="10397750" y="6213846"/>
            <a:ext cx="409398" cy="365125"/>
          </a:xfrm>
          <a:prstGeom prst="rect">
            <a:avLst/>
          </a:prstGeom>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6C9F3143-0FB9-EF50-472D-D9B1626E110C}"/>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3457463A-54FC-CF42-30C1-20D81E506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2050946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a:xfrm>
            <a:off x="9329995" y="6213846"/>
            <a:ext cx="963149" cy="365125"/>
          </a:xfrm>
          <a:prstGeom prst="rect">
            <a:avLst/>
          </a:prstGeom>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a:xfrm>
            <a:off x="5093553" y="6213846"/>
            <a:ext cx="4114800" cy="365125"/>
          </a:xfrm>
          <a:prstGeom prst="rect">
            <a:avLst/>
          </a:prstGeom>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a:xfrm>
            <a:off x="10397750" y="6213846"/>
            <a:ext cx="409398" cy="365125"/>
          </a:xfrm>
          <a:prstGeom prst="rect">
            <a:avLst/>
          </a:prstGeom>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9DE0AC6B-2D35-1EFF-B06E-E3E45F84D5E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4058256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a:xfrm>
            <a:off x="9329995" y="6213846"/>
            <a:ext cx="963149" cy="365125"/>
          </a:xfrm>
          <a:prstGeom prst="rect">
            <a:avLst/>
          </a:prstGeom>
        </p:spPr>
        <p:txBody>
          <a:bodyPr/>
          <a:lstStyle/>
          <a:p>
            <a:fld id="{84F32CFB-8CF4-1C49-BC5F-593B5F3D3B14}" type="datetimeFigureOut">
              <a:rPr lang="fi-FI" smtClean="0"/>
              <a:t>25.8.2023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a:xfrm>
            <a:off x="5093553" y="6213846"/>
            <a:ext cx="4114800" cy="365125"/>
          </a:xfrm>
          <a:prstGeom prst="rect">
            <a:avLst/>
          </a:prstGeom>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a:xfrm>
            <a:off x="10397750" y="6213846"/>
            <a:ext cx="409398" cy="365125"/>
          </a:xfrm>
          <a:prstGeom prst="rect">
            <a:avLst/>
          </a:prstGeom>
        </p:spPr>
        <p:txBody>
          <a:bodyPr/>
          <a:lstStyle/>
          <a:p>
            <a:fld id="{6FF9B090-397C-D745-B26D-388A8603260D}" type="slidenum">
              <a:rPr lang="fi-FI" smtClean="0"/>
              <a:t>‹#›</a:t>
            </a:fld>
            <a:endParaRPr lang="fi-FI"/>
          </a:p>
        </p:txBody>
      </p:sp>
      <p:pic>
        <p:nvPicPr>
          <p:cNvPr id="8" name="Picture 7">
            <a:extLst>
              <a:ext uri="{FF2B5EF4-FFF2-40B4-BE49-F238E27FC236}">
                <a16:creationId xmlns:a16="http://schemas.microsoft.com/office/drawing/2014/main" id="{1DC4B65E-4FB4-816D-3ABF-6C0E80D89053}"/>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955720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a:xfrm>
            <a:off x="9329995" y="6213846"/>
            <a:ext cx="963149" cy="365125"/>
          </a:xfrm>
          <a:prstGeom prst="rect">
            <a:avLst/>
          </a:prstGeom>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a:xfrm>
            <a:off x="5093553" y="6213846"/>
            <a:ext cx="4114800" cy="365125"/>
          </a:xfrm>
          <a:prstGeom prst="rect">
            <a:avLst/>
          </a:prstGeom>
        </p:spPr>
        <p:txBody>
          <a:bodyPr/>
          <a:lstStyle>
            <a:lvl1pPr>
              <a:defRPr>
                <a:solidFill>
                  <a:schemeClr val="tx1"/>
                </a:solidFill>
              </a:defRPr>
            </a:lvl1p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a:xfrm>
            <a:off x="10397750" y="6213846"/>
            <a:ext cx="409398" cy="365125"/>
          </a:xfrm>
          <a:prstGeom prst="rect">
            <a:avLst/>
          </a:prstGeom>
        </p:spPr>
        <p:txBody>
          <a:bodyPr/>
          <a:lstStyle>
            <a:lvl1pPr>
              <a:defRPr>
                <a:solidFill>
                  <a:schemeClr val="tx1"/>
                </a:solidFill>
              </a:defRPr>
            </a:lvl1pPr>
          </a:lstStyle>
          <a:p>
            <a:fld id="{6FF9B090-397C-D745-B26D-388A8603260D}" type="slidenum">
              <a:rPr lang="fi-FI" smtClean="0"/>
              <a:pPr/>
              <a:t>‹#›</a:t>
            </a:fld>
            <a:endParaRPr lang="fi-FI"/>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7" name="Picture 6">
            <a:extLst>
              <a:ext uri="{FF2B5EF4-FFF2-40B4-BE49-F238E27FC236}">
                <a16:creationId xmlns:a16="http://schemas.microsoft.com/office/drawing/2014/main" id="{B4A71483-AD90-EFAE-2519-E6DDAD13AACC}"/>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822328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a:xfrm>
            <a:off x="9329995" y="6213846"/>
            <a:ext cx="963149" cy="365125"/>
          </a:xfrm>
          <a:prstGeom prst="rect">
            <a:avLst/>
          </a:prstGeom>
        </p:spPr>
        <p:txBody>
          <a:bodyPr/>
          <a:lstStyle/>
          <a:p>
            <a:fld id="{84F32CFB-8CF4-1C49-BC5F-593B5F3D3B14}" type="datetimeFigureOut">
              <a:rPr lang="fi-FI" smtClean="0"/>
              <a:t>25.8.2023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a:xfrm>
            <a:off x="5093553" y="6213846"/>
            <a:ext cx="4114800" cy="365125"/>
          </a:xfrm>
          <a:prstGeom prst="rect">
            <a:avLst/>
          </a:prstGeom>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a:xfrm>
            <a:off x="10397750" y="6213846"/>
            <a:ext cx="409398" cy="365125"/>
          </a:xfrm>
          <a:prstGeom prst="rect">
            <a:avLst/>
          </a:prstGeom>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6920919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a:xfrm>
            <a:off x="9329995" y="6213846"/>
            <a:ext cx="963149" cy="365125"/>
          </a:xfrm>
          <a:prstGeom prst="rect">
            <a:avLst/>
          </a:prstGeom>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a:xfrm>
            <a:off x="5093553" y="6213846"/>
            <a:ext cx="4114800" cy="365125"/>
          </a:xfrm>
          <a:prstGeom prst="rect">
            <a:avLst/>
          </a:prstGeom>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a:xfrm>
            <a:off x="10397750" y="6213846"/>
            <a:ext cx="409398" cy="365125"/>
          </a:xfrm>
          <a:prstGeom prst="rect">
            <a:avLst/>
          </a:prstGeom>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8055143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a:xfrm>
            <a:off x="9329995" y="6213846"/>
            <a:ext cx="963149" cy="365125"/>
          </a:xfrm>
          <a:prstGeom prst="rect">
            <a:avLst/>
          </a:prstGeom>
        </p:spPr>
        <p:txBody>
          <a:bodyPr/>
          <a:lstStyle/>
          <a:p>
            <a:fld id="{84F32CFB-8CF4-1C49-BC5F-593B5F3D3B14}" type="datetimeFigureOut">
              <a:rPr lang="fi-FI" smtClean="0"/>
              <a:t>25.8.2023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a:xfrm>
            <a:off x="5093553" y="6213846"/>
            <a:ext cx="4114800" cy="365125"/>
          </a:xfrm>
          <a:prstGeom prst="rect">
            <a:avLst/>
          </a:prstGeom>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a:xfrm>
            <a:off x="10397750" y="6213846"/>
            <a:ext cx="409398" cy="365125"/>
          </a:xfrm>
          <a:prstGeom prst="rect">
            <a:avLst/>
          </a:prstGeom>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39134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1C5F59-1A73-4A2D-ACD6-B8171302A2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6532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tx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a:xfrm>
            <a:off x="9329995" y="6213846"/>
            <a:ext cx="963149" cy="365125"/>
          </a:xfrm>
          <a:prstGeom prst="rect">
            <a:avLst/>
          </a:prstGeom>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a:xfrm>
            <a:off x="5093553" y="6213846"/>
            <a:ext cx="4114800" cy="365125"/>
          </a:xfrm>
          <a:prstGeom prst="rect">
            <a:avLst/>
          </a:prstGeom>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a:xfrm>
            <a:off x="10397750" y="6213846"/>
            <a:ext cx="409398" cy="365125"/>
          </a:xfrm>
          <a:prstGeom prst="rect">
            <a:avLst/>
          </a:prstGeom>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73E63CF4-7649-A128-BF76-E699CFB6B127}"/>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2200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accent4"/>
                </a:solidFill>
              </a:defRPr>
            </a:lvl1pPr>
          </a:lstStyle>
          <a:p>
            <a:r>
              <a:rPr lang="fi-FI"/>
              <a:t>Kuva</a:t>
            </a:r>
          </a:p>
        </p:txBody>
      </p:sp>
    </p:spTree>
    <p:extLst>
      <p:ext uri="{BB962C8B-B14F-4D97-AF65-F5344CB8AC3E}">
        <p14:creationId xmlns:p14="http://schemas.microsoft.com/office/powerpoint/2010/main" val="10411681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2"/>
          <a:srcRect/>
          <a:stretch/>
        </p:blipFill>
        <p:spPr>
          <a:xfrm>
            <a:off x="144893" y="6057899"/>
            <a:ext cx="3152985" cy="678275"/>
          </a:xfrm>
          <a:prstGeom prst="rect">
            <a:avLst/>
          </a:prstGeom>
        </p:spPr>
      </p:pic>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33873383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Väli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9543199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Väli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0621131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0" name="Title 1">
            <a:extLst>
              <a:ext uri="{FF2B5EF4-FFF2-40B4-BE49-F238E27FC236}">
                <a16:creationId xmlns:a16="http://schemas.microsoft.com/office/drawing/2014/main" id="{E1BDC3D3-EB17-0487-C235-F850563BC9A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en-US"/>
              <a:t>Click to edit Master title style</a:t>
            </a:r>
            <a:endParaRPr lang="fi-FI"/>
          </a:p>
        </p:txBody>
      </p:sp>
      <p:sp>
        <p:nvSpPr>
          <p:cNvPr id="17" name="Subtitle 2">
            <a:extLst>
              <a:ext uri="{FF2B5EF4-FFF2-40B4-BE49-F238E27FC236}">
                <a16:creationId xmlns:a16="http://schemas.microsoft.com/office/drawing/2014/main" id="{DA486FA2-7EDF-3CDE-B2A8-1996C5B90363}"/>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47435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8" name="Title 1">
            <a:extLst>
              <a:ext uri="{FF2B5EF4-FFF2-40B4-BE49-F238E27FC236}">
                <a16:creationId xmlns:a16="http://schemas.microsoft.com/office/drawing/2014/main" id="{3D2381EF-57A8-1C05-84A9-9F84FAD18E7B}"/>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en-US"/>
              <a:t>Click to edit Master title style</a:t>
            </a:r>
            <a:endParaRPr lang="fi-FI"/>
          </a:p>
        </p:txBody>
      </p:sp>
      <p:sp>
        <p:nvSpPr>
          <p:cNvPr id="9" name="Subtitle 2">
            <a:extLst>
              <a:ext uri="{FF2B5EF4-FFF2-40B4-BE49-F238E27FC236}">
                <a16:creationId xmlns:a16="http://schemas.microsoft.com/office/drawing/2014/main" id="{46246D6B-7EFD-7283-0002-4A923D4ACAA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65679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9" name="Title 1">
            <a:extLst>
              <a:ext uri="{FF2B5EF4-FFF2-40B4-BE49-F238E27FC236}">
                <a16:creationId xmlns:a16="http://schemas.microsoft.com/office/drawing/2014/main" id="{04789E84-8A5C-DB4D-D671-48F749607012}"/>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en-US"/>
              <a:t>Click to edit Master title style</a:t>
            </a:r>
            <a:endParaRPr lang="fi-FI"/>
          </a:p>
        </p:txBody>
      </p:sp>
      <p:sp>
        <p:nvSpPr>
          <p:cNvPr id="2" name="Subtitle 2">
            <a:extLst>
              <a:ext uri="{FF2B5EF4-FFF2-40B4-BE49-F238E27FC236}">
                <a16:creationId xmlns:a16="http://schemas.microsoft.com/office/drawing/2014/main" id="{582796DA-BEA0-4465-9E93-22077412D3D8}"/>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76BF84B0-2C02-F0EA-E198-48708A5C6ED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52691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9" name="Title 1">
            <a:extLst>
              <a:ext uri="{FF2B5EF4-FFF2-40B4-BE49-F238E27FC236}">
                <a16:creationId xmlns:a16="http://schemas.microsoft.com/office/drawing/2014/main" id="{6D39C43C-5564-E805-F83D-57CA4C6278C6}"/>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en-US"/>
              <a:t>Click to edit Master title style</a:t>
            </a:r>
            <a:endParaRPr lang="fi-FI"/>
          </a:p>
        </p:txBody>
      </p:sp>
      <p:sp>
        <p:nvSpPr>
          <p:cNvPr id="2" name="Subtitle 2">
            <a:extLst>
              <a:ext uri="{FF2B5EF4-FFF2-40B4-BE49-F238E27FC236}">
                <a16:creationId xmlns:a16="http://schemas.microsoft.com/office/drawing/2014/main" id="{77287D95-9B25-2EEE-C282-35C35AAE97FE}"/>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F4DAD851-75FD-EE7E-0311-160F142B6E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1061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A9E8124-A72D-82EF-A10A-6207675890F7}"/>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en-US"/>
              <a:t>Click to edit Master title style</a:t>
            </a:r>
            <a:endParaRPr lang="fi-FI"/>
          </a:p>
        </p:txBody>
      </p:sp>
      <p:pic>
        <p:nvPicPr>
          <p:cNvPr id="11" name="Picture 10">
            <a:extLst>
              <a:ext uri="{FF2B5EF4-FFF2-40B4-BE49-F238E27FC236}">
                <a16:creationId xmlns:a16="http://schemas.microsoft.com/office/drawing/2014/main" id="{6C52CFC2-F2C6-6CB2-C15F-59B17FEF56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sp>
        <p:nvSpPr>
          <p:cNvPr id="2" name="Subtitle 2">
            <a:extLst>
              <a:ext uri="{FF2B5EF4-FFF2-40B4-BE49-F238E27FC236}">
                <a16:creationId xmlns:a16="http://schemas.microsoft.com/office/drawing/2014/main" id="{CAFC004A-208D-2813-7671-A92B7400477F}"/>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43A85ABF-EA37-24F1-7E54-E0F5F2650E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36966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35B6EE-4BD2-4FA8-B567-08DB7C3DC8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65391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9" name="Title 1">
            <a:extLst>
              <a:ext uri="{FF2B5EF4-FFF2-40B4-BE49-F238E27FC236}">
                <a16:creationId xmlns:a16="http://schemas.microsoft.com/office/drawing/2014/main" id="{CDD34969-E7E7-A1CC-2089-9286F0AD5B6C}"/>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bg1"/>
                </a:solidFill>
              </a:defRPr>
            </a:lvl1pPr>
          </a:lstStyle>
          <a:p>
            <a:r>
              <a:rPr lang="en-US"/>
              <a:t>Click to edit Master title style</a:t>
            </a:r>
            <a:endParaRPr lang="fi-FI"/>
          </a:p>
        </p:txBody>
      </p:sp>
      <p:sp>
        <p:nvSpPr>
          <p:cNvPr id="2" name="Subtitle 2">
            <a:extLst>
              <a:ext uri="{FF2B5EF4-FFF2-40B4-BE49-F238E27FC236}">
                <a16:creationId xmlns:a16="http://schemas.microsoft.com/office/drawing/2014/main" id="{7932645C-9B8B-CE6D-9E8D-3CFC3CAFE116}"/>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bg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BF51B1B1-E887-A8B2-96BE-5C348E9827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3755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itle 1">
            <a:extLst>
              <a:ext uri="{FF2B5EF4-FFF2-40B4-BE49-F238E27FC236}">
                <a16:creationId xmlns:a16="http://schemas.microsoft.com/office/drawing/2014/main" id="{6E686C3A-3338-33B3-4014-A81860A03E43}"/>
              </a:ext>
            </a:extLst>
          </p:cNvPr>
          <p:cNvSpPr>
            <a:spLocks noGrp="1"/>
          </p:cNvSpPr>
          <p:nvPr>
            <p:ph type="ctrTitle"/>
          </p:nvPr>
        </p:nvSpPr>
        <p:spPr>
          <a:xfrm>
            <a:off x="548116" y="1807147"/>
            <a:ext cx="7407164" cy="2387600"/>
          </a:xfrm>
          <a:prstGeom prst="rect">
            <a:avLst/>
          </a:prstGeom>
        </p:spPr>
        <p:txBody>
          <a:bodyPr anchor="b"/>
          <a:lstStyle>
            <a:lvl1pPr algn="l">
              <a:defRPr sz="6000">
                <a:solidFill>
                  <a:schemeClr val="tx1"/>
                </a:solidFill>
              </a:defRPr>
            </a:lvl1pPr>
          </a:lstStyle>
          <a:p>
            <a:r>
              <a:rPr lang="en-US"/>
              <a:t>Click to edit Master title style</a:t>
            </a:r>
            <a:endParaRPr lang="fi-FI"/>
          </a:p>
        </p:txBody>
      </p:sp>
      <p:pic>
        <p:nvPicPr>
          <p:cNvPr id="11" name="Picture 10">
            <a:extLst>
              <a:ext uri="{FF2B5EF4-FFF2-40B4-BE49-F238E27FC236}">
                <a16:creationId xmlns:a16="http://schemas.microsoft.com/office/drawing/2014/main" id="{D9D96DF4-A755-9C6C-D0AF-F7BF23E8E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9073" y="451821"/>
            <a:ext cx="6715713" cy="6156071"/>
          </a:xfrm>
          <a:prstGeom prst="rect">
            <a:avLst/>
          </a:prstGeom>
        </p:spPr>
      </p:pic>
      <p:sp>
        <p:nvSpPr>
          <p:cNvPr id="2" name="Subtitle 2">
            <a:extLst>
              <a:ext uri="{FF2B5EF4-FFF2-40B4-BE49-F238E27FC236}">
                <a16:creationId xmlns:a16="http://schemas.microsoft.com/office/drawing/2014/main" id="{56DF2EC5-DFA4-5829-E4D2-3DB5E9CD8062}"/>
              </a:ext>
            </a:extLst>
          </p:cNvPr>
          <p:cNvSpPr>
            <a:spLocks noGrp="1"/>
          </p:cNvSpPr>
          <p:nvPr>
            <p:ph type="subTitle" idx="1"/>
          </p:nvPr>
        </p:nvSpPr>
        <p:spPr>
          <a:xfrm>
            <a:off x="548116" y="4369118"/>
            <a:ext cx="7407164" cy="1655762"/>
          </a:xfrm>
          <a:prstGeom prst="rect">
            <a:avLst/>
          </a:prstGeom>
        </p:spPr>
        <p:txBody>
          <a:bodyPr/>
          <a:lstStyle>
            <a:lvl1pPr marL="0" indent="0" algn="l">
              <a:buNone/>
              <a:defRPr sz="2400" b="1">
                <a:solidFill>
                  <a:schemeClr val="tx1"/>
                </a:solidFill>
                <a:latin typeface="+mj-lt"/>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3" name="Picture 2">
            <a:extLst>
              <a:ext uri="{FF2B5EF4-FFF2-40B4-BE49-F238E27FC236}">
                <a16:creationId xmlns:a16="http://schemas.microsoft.com/office/drawing/2014/main" id="{D82352E5-E8E2-69F4-E113-3A0204B636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257991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a:xfrm>
            <a:off x="673668" y="487242"/>
            <a:ext cx="9841931" cy="613182"/>
          </a:xfrm>
          <a:prstGeom prst="rect">
            <a:avLst/>
          </a:prstGeo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lvl1pPr>
              <a:defRPr>
                <a:latin typeface="+mn-lt"/>
              </a:defRPr>
            </a:lvl1pPr>
          </a:lstStyle>
          <a:p>
            <a:fld id="{CCE76DBD-9ABD-401A-ACC4-8E3C979D470F}" type="datetime1">
              <a:rPr lang="fi-FI" smtClean="0"/>
              <a:pPr/>
              <a:t>25.8.2023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07286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mn-lt"/>
                <a:cs typeface="Poppins ExtraBold" panose="00000900000000000000" pitchFamily="2" charset="0"/>
              </a:defRPr>
            </a:lvl1pPr>
          </a:lstStyle>
          <a:p>
            <a:fld id="{8EA296CD-E0BD-4577-BBD9-E7A21CDFDC56}" type="datetime1">
              <a:rPr lang="fi-FI" smtClean="0"/>
              <a:pPr/>
              <a:t>25.8.2023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mn-lt"/>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mn-lt"/>
                <a:cs typeface="Poppins ExtraBold" panose="00000900000000000000" pitchFamily="2" charset="0"/>
              </a:defRPr>
            </a:lvl1pPr>
          </a:lstStyle>
          <a:p>
            <a:pPr algn="ctr"/>
            <a:r>
              <a:rPr lang="fi-FI"/>
              <a:t>Alatunniste</a:t>
            </a:r>
          </a:p>
        </p:txBody>
      </p:sp>
      <p:sp>
        <p:nvSpPr>
          <p:cNvPr id="10" name="Title 1">
            <a:extLst>
              <a:ext uri="{FF2B5EF4-FFF2-40B4-BE49-F238E27FC236}">
                <a16:creationId xmlns:a16="http://schemas.microsoft.com/office/drawing/2014/main" id="{6C9103EF-D491-2B2E-5A12-8423BBBC2E49}"/>
              </a:ext>
            </a:extLst>
          </p:cNvPr>
          <p:cNvSpPr>
            <a:spLocks noGrp="1"/>
          </p:cNvSpPr>
          <p:nvPr>
            <p:ph type="title"/>
          </p:nvPr>
        </p:nvSpPr>
        <p:spPr>
          <a:xfrm>
            <a:off x="673668" y="487242"/>
            <a:ext cx="9841931" cy="613182"/>
          </a:xfrm>
          <a:prstGeom prst="rect">
            <a:avLst/>
          </a:prstGeom>
        </p:spPr>
        <p:txBody>
          <a:bodyPr/>
          <a:lstStyle>
            <a:lvl1pPr>
              <a:defRPr>
                <a:solidFill>
                  <a:schemeClr val="bg1"/>
                </a:solidFill>
              </a:defRPr>
            </a:lvl1pPr>
          </a:lstStyle>
          <a:p>
            <a:r>
              <a:rPr lang="en-US"/>
              <a:t>Click to edit Master title style</a:t>
            </a:r>
            <a:endParaRPr lang="fi-FI"/>
          </a:p>
        </p:txBody>
      </p:sp>
      <p:sp>
        <p:nvSpPr>
          <p:cNvPr id="13" name="Text Placeholder 2">
            <a:extLst>
              <a:ext uri="{FF2B5EF4-FFF2-40B4-BE49-F238E27FC236}">
                <a16:creationId xmlns:a16="http://schemas.microsoft.com/office/drawing/2014/main" id="{521A9D2E-6634-2D56-5A08-813213E31D78}"/>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2" name="Picture 1">
            <a:extLst>
              <a:ext uri="{FF2B5EF4-FFF2-40B4-BE49-F238E27FC236}">
                <a16:creationId xmlns:a16="http://schemas.microsoft.com/office/drawing/2014/main" id="{C4452896-9341-9DAA-EF28-6A97DA17E5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59959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7C46CF40-C63D-4563-8757-6DC4E6BF2D21}" type="datetime1">
              <a:rPr lang="fi-FI" smtClean="0"/>
              <a:pPr/>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748D8EFF-79FA-76DF-9282-F58DADE0E53E}"/>
              </a:ext>
            </a:extLst>
          </p:cNvPr>
          <p:cNvSpPr>
            <a:spLocks noGrp="1"/>
          </p:cNvSpPr>
          <p:nvPr>
            <p:ph type="title"/>
          </p:nvPr>
        </p:nvSpPr>
        <p:spPr>
          <a:xfrm>
            <a:off x="673668" y="487242"/>
            <a:ext cx="9841931" cy="613182"/>
          </a:xfrm>
          <a:prstGeom prst="rect">
            <a:avLst/>
          </a:prstGeom>
        </p:spPr>
        <p:txBody>
          <a:bodyPr/>
          <a:lstStyle/>
          <a:p>
            <a:r>
              <a:rPr lang="en-US"/>
              <a:t>Click to edit Master title style</a:t>
            </a:r>
            <a:endParaRPr lang="fi-FI"/>
          </a:p>
        </p:txBody>
      </p:sp>
      <p:sp>
        <p:nvSpPr>
          <p:cNvPr id="9" name="Text Placeholder 2">
            <a:extLst>
              <a:ext uri="{FF2B5EF4-FFF2-40B4-BE49-F238E27FC236}">
                <a16:creationId xmlns:a16="http://schemas.microsoft.com/office/drawing/2014/main" id="{5408F79D-00A7-29E0-6FB4-D2FA43767271}"/>
              </a:ext>
            </a:extLst>
          </p:cNvPr>
          <p:cNvSpPr>
            <a:spLocks noGrp="1"/>
          </p:cNvSpPr>
          <p:nvPr>
            <p:ph idx="1"/>
          </p:nvPr>
        </p:nvSpPr>
        <p:spPr>
          <a:xfrm>
            <a:off x="673669" y="1299308"/>
            <a:ext cx="9841931"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8959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a:xfrm>
            <a:off x="673668" y="487242"/>
            <a:ext cx="9569557" cy="613182"/>
          </a:xfrm>
          <a:prstGeom prst="rect">
            <a:avLst/>
          </a:prstGeom>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lvl1pPr>
              <a:defRPr>
                <a:latin typeface="+mn-lt"/>
              </a:defRPr>
            </a:lvl1pPr>
          </a:lstStyle>
          <a:p>
            <a:fld id="{D5FE38DE-4805-4D44-9515-01E7263DA904}" type="datetime1">
              <a:rPr lang="fi-FI" smtClean="0"/>
              <a:pPr/>
              <a:t>25.8.2023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114544" cy="472935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5943756" y="1299307"/>
            <a:ext cx="5114543" cy="47293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60323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25.8.2023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85138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en-US"/>
              <a:t>Click to edit Master title style</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4" name="Text Placeholder 2">
            <a:extLst>
              <a:ext uri="{FF2B5EF4-FFF2-40B4-BE49-F238E27FC236}">
                <a16:creationId xmlns:a16="http://schemas.microsoft.com/office/drawing/2014/main" id="{D22E29E6-9516-AE5D-6DBA-246EE865A895}"/>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6CE76314-D0CF-9625-4E2E-A27E93F9A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37956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en-US"/>
              <a:t>Click to edit Master title style</a:t>
            </a:r>
            <a:endParaRPr lang="fi-FI"/>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2">
            <a:extLst>
              <a:ext uri="{FF2B5EF4-FFF2-40B4-BE49-F238E27FC236}">
                <a16:creationId xmlns:a16="http://schemas.microsoft.com/office/drawing/2014/main" id="{45AC2FB1-4057-3159-07A7-90A6B023B6FB}"/>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896E5A50-70BE-6EC2-40F1-6276C04A9A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38526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en-US"/>
              <a:t>Click to edit Master title style</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2">
            <a:extLst>
              <a:ext uri="{FF2B5EF4-FFF2-40B4-BE49-F238E27FC236}">
                <a16:creationId xmlns:a16="http://schemas.microsoft.com/office/drawing/2014/main" id="{97B6EE8B-510D-2582-2E8F-CF526382FB72}"/>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DA71744B-D15D-4350-0EE6-5772C9C909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9322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CCE76DBD-9ABD-401A-ACC4-8E3C979D470F}" type="datetime1">
              <a:rPr lang="fi-FI" smtClean="0"/>
              <a:t>25.8.2023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16221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24350"/>
            <a:ext cx="12192000" cy="6882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en-US"/>
              <a:t>Click to edit Master title style</a:t>
            </a:r>
            <a:endParaRPr lang="fi-FI"/>
          </a:p>
        </p:txBody>
      </p:sp>
      <p:pic>
        <p:nvPicPr>
          <p:cNvPr id="8" name="Picture 7">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3" name="Text Placeholder 2">
            <a:extLst>
              <a:ext uri="{FF2B5EF4-FFF2-40B4-BE49-F238E27FC236}">
                <a16:creationId xmlns:a16="http://schemas.microsoft.com/office/drawing/2014/main" id="{7C8F3D0C-FE85-C7EC-A872-C0FBF657FF99}"/>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 name="Picture 1">
            <a:extLst>
              <a:ext uri="{FF2B5EF4-FFF2-40B4-BE49-F238E27FC236}">
                <a16:creationId xmlns:a16="http://schemas.microsoft.com/office/drawing/2014/main" id="{BFCA65C1-4299-B703-D330-E7D0BAA1CF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29435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bg1"/>
                </a:solidFill>
              </a:defRPr>
            </a:lvl1pPr>
          </a:lstStyle>
          <a:p>
            <a:r>
              <a:rPr lang="en-US"/>
              <a:t>Click to edit Master title style</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2">
            <a:extLst>
              <a:ext uri="{FF2B5EF4-FFF2-40B4-BE49-F238E27FC236}">
                <a16:creationId xmlns:a16="http://schemas.microsoft.com/office/drawing/2014/main" id="{802701EE-1F35-C743-235E-AB7EE8CC25D1}"/>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bg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7989F848-5A1E-E6EF-A49E-79EB0302FF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82110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6A47EF7F-2D18-51EC-A1BF-867D0F7F92C8}"/>
              </a:ext>
            </a:extLst>
          </p:cNvPr>
          <p:cNvSpPr>
            <a:spLocks noGrp="1"/>
          </p:cNvSpPr>
          <p:nvPr>
            <p:ph type="title"/>
          </p:nvPr>
        </p:nvSpPr>
        <p:spPr>
          <a:xfrm>
            <a:off x="831850" y="2504504"/>
            <a:ext cx="10515600" cy="1500187"/>
          </a:xfrm>
          <a:prstGeom prst="rect">
            <a:avLst/>
          </a:prstGeom>
        </p:spPr>
        <p:txBody>
          <a:bodyPr anchor="b">
            <a:normAutofit/>
          </a:bodyPr>
          <a:lstStyle>
            <a:lvl1pPr>
              <a:defRPr sz="4400">
                <a:solidFill>
                  <a:schemeClr val="tx1"/>
                </a:solidFill>
              </a:defRPr>
            </a:lvl1pPr>
          </a:lstStyle>
          <a:p>
            <a:r>
              <a:rPr lang="en-US"/>
              <a:t>Click to edit Master title style</a:t>
            </a:r>
            <a:endParaRPr lang="fi-FI"/>
          </a:p>
        </p:txBody>
      </p:sp>
      <p:pic>
        <p:nvPicPr>
          <p:cNvPr id="14" name="Picture 13">
            <a:extLst>
              <a:ext uri="{FF2B5EF4-FFF2-40B4-BE49-F238E27FC236}">
                <a16:creationId xmlns:a16="http://schemas.microsoft.com/office/drawing/2014/main" id="{05748E6B-8561-AFE5-0BA3-E3911081FA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2">
            <a:extLst>
              <a:ext uri="{FF2B5EF4-FFF2-40B4-BE49-F238E27FC236}">
                <a16:creationId xmlns:a16="http://schemas.microsoft.com/office/drawing/2014/main" id="{75B42F6F-48E8-FD63-145C-0EFC8293C61C}"/>
              </a:ext>
            </a:extLst>
          </p:cNvPr>
          <p:cNvSpPr>
            <a:spLocks noGrp="1"/>
          </p:cNvSpPr>
          <p:nvPr>
            <p:ph type="body" idx="1"/>
          </p:nvPr>
        </p:nvSpPr>
        <p:spPr>
          <a:xfrm>
            <a:off x="831850" y="4196271"/>
            <a:ext cx="10515600" cy="1500187"/>
          </a:xfrm>
          <a:prstGeom prst="rect">
            <a:avLst/>
          </a:prstGeom>
        </p:spPr>
        <p:txBody>
          <a:bodyPr>
            <a:normAutofit/>
          </a:bodyPr>
          <a:lstStyle>
            <a:lvl1pPr marL="0" indent="0">
              <a:buNone/>
              <a:defRPr sz="2400" b="1">
                <a:solidFill>
                  <a:schemeClr val="tx1"/>
                </a:solidFill>
                <a:latin typeface="+mj-lt"/>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3" name="Picture 2">
            <a:extLst>
              <a:ext uri="{FF2B5EF4-FFF2-40B4-BE49-F238E27FC236}">
                <a16:creationId xmlns:a16="http://schemas.microsoft.com/office/drawing/2014/main" id="{F5BC3D0E-08E6-EA20-9AED-A24397703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284641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92760E5C-EBDA-4D35-835F-C4EA74A72D71}" type="datetime1">
              <a:rPr lang="fi-FI" smtClean="0"/>
              <a:pPr/>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2713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048692EF-5F1C-49F9-BF88-7C49994B5FB9}" type="datetime1">
              <a:rPr lang="fi-FI" smtClean="0"/>
              <a:pPr/>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321674020"/>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a:prstGeom prst="rect">
            <a:avLst/>
          </a:prstGeo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7949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a:defRPr>
                <a:latin typeface="+mn-lt"/>
              </a:defRPr>
            </a:lvl1pPr>
          </a:lstStyle>
          <a:p>
            <a:fld id="{4AED8E3C-1D77-4DE1-BFA6-56BDED8E6778}" type="datetime1">
              <a:rPr lang="fi-FI" smtClean="0"/>
              <a:pPr/>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919614935"/>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a:prstGeom prst="rect">
            <a:avLst/>
          </a:prstGeo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ext Placeholder 3">
            <a:extLst>
              <a:ext uri="{FF2B5EF4-FFF2-40B4-BE49-F238E27FC236}">
                <a16:creationId xmlns:a16="http://schemas.microsoft.com/office/drawing/2014/main" id="{66A7B04E-2799-662F-9CAA-A46A9D7BF4A4}"/>
              </a:ext>
            </a:extLst>
          </p:cNvPr>
          <p:cNvSpPr>
            <a:spLocks noGrp="1"/>
          </p:cNvSpPr>
          <p:nvPr>
            <p:ph type="body" sz="half" idx="2"/>
          </p:nvPr>
        </p:nvSpPr>
        <p:spPr>
          <a:xfrm>
            <a:off x="7421563" y="1314449"/>
            <a:ext cx="3509673" cy="4508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48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A72F767F-4B32-61CB-41D9-97ACE5808B0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6284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7">
            <a:extLst>
              <a:ext uri="{FF2B5EF4-FFF2-40B4-BE49-F238E27FC236}">
                <a16:creationId xmlns:a16="http://schemas.microsoft.com/office/drawing/2014/main" id="{A284AA11-F116-0C2D-6365-9E10BF2B30A3}"/>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AFA15F11-C54B-D75C-15F7-9C6CD64DCAA9}"/>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8B09DC1E-E625-56D7-5B28-C726EBC46C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35409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7">
            <a:extLst>
              <a:ext uri="{FF2B5EF4-FFF2-40B4-BE49-F238E27FC236}">
                <a16:creationId xmlns:a16="http://schemas.microsoft.com/office/drawing/2014/main" id="{211C9894-9B0D-9070-9051-C5AD1B0D3D77}"/>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7D6C9F10-0002-CC49-B3C9-AB63B813D8D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DA35F33D-8FD3-DC26-6D70-64C844F554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67585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Picture 11">
            <a:extLst>
              <a:ext uri="{FF2B5EF4-FFF2-40B4-BE49-F238E27FC236}">
                <a16:creationId xmlns:a16="http://schemas.microsoft.com/office/drawing/2014/main" id="{81ED358D-59D4-EB64-C4BA-627E0A87F3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413157EC-C27F-705F-1EB0-AE2FB86690B5}"/>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39FACA19-5E29-D984-E37B-132697769EA8}"/>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5DEDDF95-D22F-5BAA-8D9E-C3C52EEA76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39819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vl2pPr>
              <a:defRPr>
                <a:solidFill>
                  <a:schemeClr val="bg1"/>
                </a:solidFill>
                <a:latin typeface="Poppins ExtraBold" panose="00000900000000000000" pitchFamily="2" charset="0"/>
                <a:cs typeface="Poppins ExtraBold" panose="00000900000000000000" pitchFamily="2" charset="0"/>
              </a:defRPr>
            </a:lvl2pPr>
            <a:lvl3pPr>
              <a:defRPr>
                <a:solidFill>
                  <a:schemeClr val="bg1"/>
                </a:solidFill>
                <a:latin typeface="Poppins ExtraBold" panose="00000900000000000000" pitchFamily="2" charset="0"/>
                <a:cs typeface="Poppins ExtraBold" panose="00000900000000000000" pitchFamily="2" charset="0"/>
              </a:defRPr>
            </a:lvl3pPr>
            <a:lvl4pPr>
              <a:defRPr>
                <a:solidFill>
                  <a:schemeClr val="bg1"/>
                </a:solidFill>
                <a:latin typeface="Poppins ExtraBold" panose="00000900000000000000" pitchFamily="2" charset="0"/>
                <a:cs typeface="Poppins ExtraBold" panose="00000900000000000000" pitchFamily="2" charset="0"/>
              </a:defRPr>
            </a:lvl4pPr>
            <a:lvl5pPr>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25.8.2023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5304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7">
            <a:extLst>
              <a:ext uri="{FF2B5EF4-FFF2-40B4-BE49-F238E27FC236}">
                <a16:creationId xmlns:a16="http://schemas.microsoft.com/office/drawing/2014/main" id="{5F989EFB-CC76-1A6C-0180-CADD162A5062}"/>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bg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7D6DB4AB-5D53-D86F-808D-EF80F518A4AF}"/>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bg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08D2A288-F21A-880E-A4B1-358303C640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142157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Picture 11">
            <a:extLst>
              <a:ext uri="{FF2B5EF4-FFF2-40B4-BE49-F238E27FC236}">
                <a16:creationId xmlns:a16="http://schemas.microsoft.com/office/drawing/2014/main" id="{8B011074-D964-8D79-5CB6-9C00D52BED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7">
            <a:extLst>
              <a:ext uri="{FF2B5EF4-FFF2-40B4-BE49-F238E27FC236}">
                <a16:creationId xmlns:a16="http://schemas.microsoft.com/office/drawing/2014/main" id="{8E037C29-8537-6613-CD21-A833F0AABD16}"/>
              </a:ext>
            </a:extLst>
          </p:cNvPr>
          <p:cNvSpPr>
            <a:spLocks noGrp="1"/>
          </p:cNvSpPr>
          <p:nvPr>
            <p:ph type="body" sz="quarter" idx="13"/>
          </p:nvPr>
        </p:nvSpPr>
        <p:spPr>
          <a:xfrm>
            <a:off x="2570956" y="1671536"/>
            <a:ext cx="7050087" cy="2291431"/>
          </a:xfrm>
          <a:prstGeom prst="rect">
            <a:avLst/>
          </a:prstGeom>
        </p:spPr>
        <p:txBody>
          <a:bodyPr>
            <a:noAutofit/>
          </a:bodyPr>
          <a:lstStyle>
            <a:lvl1pPr marL="0" indent="0" algn="ctr">
              <a:buNone/>
              <a:defRPr sz="8800" b="1" spc="-150">
                <a:solidFill>
                  <a:schemeClr val="tx1"/>
                </a:solidFill>
                <a:latin typeface="+mj-lt"/>
                <a:cs typeface="Poppins ExtraBold" panose="00000900000000000000" pitchFamily="2" charset="0"/>
              </a:defRPr>
            </a:lvl1pPr>
          </a:lstStyle>
          <a:p>
            <a:pPr lvl="0"/>
            <a:r>
              <a:rPr lang="en-US"/>
              <a:t>Edit Master text styles</a:t>
            </a:r>
          </a:p>
        </p:txBody>
      </p:sp>
      <p:sp>
        <p:nvSpPr>
          <p:cNvPr id="3" name="Text Placeholder 9">
            <a:extLst>
              <a:ext uri="{FF2B5EF4-FFF2-40B4-BE49-F238E27FC236}">
                <a16:creationId xmlns:a16="http://schemas.microsoft.com/office/drawing/2014/main" id="{C67A4364-DB6E-C5E2-CFCA-5510547480B7}"/>
              </a:ext>
            </a:extLst>
          </p:cNvPr>
          <p:cNvSpPr>
            <a:spLocks noGrp="1"/>
          </p:cNvSpPr>
          <p:nvPr>
            <p:ph type="body" sz="quarter" idx="14"/>
          </p:nvPr>
        </p:nvSpPr>
        <p:spPr>
          <a:xfrm>
            <a:off x="2570956" y="4416489"/>
            <a:ext cx="7050087" cy="1531937"/>
          </a:xfrm>
          <a:prstGeom prst="rect">
            <a:avLst/>
          </a:prstGeom>
        </p:spPr>
        <p:txBody>
          <a:bodyPr>
            <a:normAutofit/>
          </a:bodyPr>
          <a:lstStyle>
            <a:lvl1pPr marL="0" indent="0" algn="ctr">
              <a:buNone/>
              <a:defRPr sz="4000" b="1">
                <a:solidFill>
                  <a:schemeClr val="tx1"/>
                </a:solidFill>
                <a:latin typeface="+mj-lt"/>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B59793CB-833A-4FC7-5E54-283FCCEFBB9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18044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6AD9C5B2-DC63-55C0-7B8D-97480E0422C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317608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83AFFF87-42F1-640E-6C2A-FB87C746624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346104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13C56331-1D7C-05B2-ECAD-7D602B0C5B7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1216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a:extLst>
              <a:ext uri="{FF2B5EF4-FFF2-40B4-BE49-F238E27FC236}">
                <a16:creationId xmlns:a16="http://schemas.microsoft.com/office/drawing/2014/main" id="{83C57738-5D2D-C145-6F67-C41EA4614A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Picture 1">
            <a:extLst>
              <a:ext uri="{FF2B5EF4-FFF2-40B4-BE49-F238E27FC236}">
                <a16:creationId xmlns:a16="http://schemas.microsoft.com/office/drawing/2014/main" id="{B4AFEDA0-A821-1F20-09A8-95633893F43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392725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CEE6EEF4-E760-C298-3EE5-3BEC41C1C92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9584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a:prstGeom prst="rect">
            <a:avLst/>
          </a:prstGeom>
        </p:spPr>
        <p:txBody>
          <a:bodyPr anchor="t">
            <a:normAutofit/>
          </a:bodyPr>
          <a:lstStyle>
            <a:lvl1pPr algn="ctr">
              <a:defRPr sz="4400">
                <a:solidFill>
                  <a:schemeClr val="tx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2" name="Picture 11">
            <a:extLst>
              <a:ext uri="{FF2B5EF4-FFF2-40B4-BE49-F238E27FC236}">
                <a16:creationId xmlns:a16="http://schemas.microsoft.com/office/drawing/2014/main" id="{E68F2C78-08C0-EBA7-40CA-66ACFE6AD5B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pic>
        <p:nvPicPr>
          <p:cNvPr id="2" name="Picture 1">
            <a:extLst>
              <a:ext uri="{FF2B5EF4-FFF2-40B4-BE49-F238E27FC236}">
                <a16:creationId xmlns:a16="http://schemas.microsoft.com/office/drawing/2014/main" id="{13882EED-C56B-A551-8C4C-0C5B2A2C93B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345234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5554085" cy="4881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lvl1pPr>
              <a:defRPr>
                <a:latin typeface="+mn-lt"/>
              </a:defRPr>
            </a:lvl1pPr>
          </a:lstStyle>
          <a:p>
            <a:fld id="{959F7C74-FDAC-47C9-85FF-A93A4A77D2DE}" type="datetime1">
              <a:rPr lang="fi-FI" smtClean="0"/>
              <a:pPr/>
              <a:t>25.8.2023</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a:prstGeom prst="rect">
            <a:avLst/>
          </a:prstGeo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16445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a:prstGeom prst="rect">
            <a:avLst/>
          </a:prstGeom>
        </p:spPr>
        <p:txBody>
          <a:bodyPr anchor="b"/>
          <a:lstStyle>
            <a:lvl1pPr>
              <a:defRPr sz="3200"/>
            </a:lvl1pPr>
          </a:lstStyle>
          <a:p>
            <a:r>
              <a:rPr lang="en-US"/>
              <a:t>Click to edit Master title style</a:t>
            </a:r>
            <a:endParaRPr lang="fi-FI"/>
          </a:p>
        </p:txBody>
      </p:sp>
    </p:spTree>
    <p:extLst>
      <p:ext uri="{BB962C8B-B14F-4D97-AF65-F5344CB8AC3E}">
        <p14:creationId xmlns:p14="http://schemas.microsoft.com/office/powerpoint/2010/main" val="20953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7C46CF40-C63D-4563-8757-6DC4E6BF2D21}"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1865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78697C5B-775D-DE4A-3667-8D6CE1D72E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97016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3">
            <a:extLst>
              <a:ext uri="{FF2B5EF4-FFF2-40B4-BE49-F238E27FC236}">
                <a16:creationId xmlns:a16="http://schemas.microsoft.com/office/drawing/2014/main" id="{3CCC3079-7194-8C22-A3D3-6F9394BBECF0}"/>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644333C2-4842-7E2E-7937-68FB42491868}"/>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BDAF42FE-BAC9-ED7A-F790-059B6A85BB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50276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3">
            <a:extLst>
              <a:ext uri="{FF2B5EF4-FFF2-40B4-BE49-F238E27FC236}">
                <a16:creationId xmlns:a16="http://schemas.microsoft.com/office/drawing/2014/main" id="{6975CD3B-56F4-E72E-D322-CE977B611D3A}"/>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667A5BB0-FCB8-3441-769B-7B72984FA857}"/>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578CE78D-6AFE-DC2F-336D-89094EA78C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22802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0" name="Picture 9">
            <a:extLst>
              <a:ext uri="{FF2B5EF4-FFF2-40B4-BE49-F238E27FC236}">
                <a16:creationId xmlns:a16="http://schemas.microsoft.com/office/drawing/2014/main" id="{19700A34-79C6-CA31-BA62-8237F08F27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85D56D68-1234-F5E2-39DE-2029CF9328C7}"/>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EEC4D5BE-3D46-96E4-B159-B2A61603983C}"/>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E3240DEB-E80D-CA6D-9A8E-6D6A520A8A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118876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2" name="Text Placeholder 3">
            <a:extLst>
              <a:ext uri="{FF2B5EF4-FFF2-40B4-BE49-F238E27FC236}">
                <a16:creationId xmlns:a16="http://schemas.microsoft.com/office/drawing/2014/main" id="{5F9E543F-39BF-5197-168E-B6E0B3BB0D94}"/>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bg1"/>
                </a:solidFill>
                <a:latin typeface="+mn-lt"/>
                <a:cs typeface="Poppins ExtraBold" panose="00000900000000000000" pitchFamily="2" charset="0"/>
              </a:defRPr>
            </a:lvl1pPr>
            <a:lvl2pPr marL="457200" indent="0">
              <a:buNone/>
              <a:defRPr sz="1800">
                <a:solidFill>
                  <a:schemeClr val="bg1"/>
                </a:solidFill>
                <a:latin typeface="+mn-lt"/>
                <a:cs typeface="Poppins ExtraBold" panose="00000900000000000000" pitchFamily="2" charset="0"/>
              </a:defRPr>
            </a:lvl2pPr>
            <a:lvl3pPr marL="914400" indent="0">
              <a:buNone/>
              <a:defRPr sz="1600">
                <a:solidFill>
                  <a:schemeClr val="bg1"/>
                </a:solidFill>
                <a:latin typeface="+mn-lt"/>
                <a:cs typeface="Poppins ExtraBold" panose="00000900000000000000" pitchFamily="2" charset="0"/>
              </a:defRPr>
            </a:lvl3pPr>
            <a:lvl4pPr marL="1371600" indent="0">
              <a:buNone/>
              <a:defRPr sz="1100">
                <a:solidFill>
                  <a:schemeClr val="bg1"/>
                </a:solidFill>
                <a:latin typeface="+mn-lt"/>
                <a:cs typeface="Poppins ExtraBold" panose="00000900000000000000" pitchFamily="2" charset="0"/>
              </a:defRPr>
            </a:lvl4pPr>
            <a:lvl5pPr marL="1828800" indent="0">
              <a:buNone/>
              <a:defRPr sz="1100">
                <a:solidFill>
                  <a:schemeClr val="bg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971035ED-3820-3A06-220D-A2C466DE4A1B}"/>
              </a:ext>
            </a:extLst>
          </p:cNvPr>
          <p:cNvSpPr>
            <a:spLocks noGrp="1"/>
          </p:cNvSpPr>
          <p:nvPr>
            <p:ph type="title"/>
          </p:nvPr>
        </p:nvSpPr>
        <p:spPr>
          <a:xfrm>
            <a:off x="839788" y="987425"/>
            <a:ext cx="6036141" cy="965199"/>
          </a:xfrm>
          <a:prstGeom prst="rect">
            <a:avLst/>
          </a:prstGeom>
        </p:spPr>
        <p:txBody>
          <a:bodyPr anchor="b"/>
          <a:lstStyle>
            <a:lvl1pPr>
              <a:defRPr sz="3200">
                <a:solidFill>
                  <a:schemeClr val="bg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9522CAEA-20D8-DC75-D4EF-D5281E56F67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76397" y="6013609"/>
            <a:ext cx="3995613" cy="808531"/>
          </a:xfrm>
          <a:prstGeom prst="rect">
            <a:avLst/>
          </a:prstGeom>
        </p:spPr>
      </p:pic>
    </p:spTree>
    <p:extLst>
      <p:ext uri="{BB962C8B-B14F-4D97-AF65-F5344CB8AC3E}">
        <p14:creationId xmlns:p14="http://schemas.microsoft.com/office/powerpoint/2010/main" val="315518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pic>
        <p:nvPicPr>
          <p:cNvPr id="10" name="Picture 9">
            <a:extLst>
              <a:ext uri="{FF2B5EF4-FFF2-40B4-BE49-F238E27FC236}">
                <a16:creationId xmlns:a16="http://schemas.microsoft.com/office/drawing/2014/main" id="{FF0650BC-11D9-4094-3838-D5CF5F5DD1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212" y="45742"/>
            <a:ext cx="1541484" cy="1413028"/>
          </a:xfrm>
          <a:prstGeom prst="rect">
            <a:avLst/>
          </a:prstGeom>
        </p:spPr>
      </p:pic>
      <p:sp>
        <p:nvSpPr>
          <p:cNvPr id="2" name="Text Placeholder 3">
            <a:extLst>
              <a:ext uri="{FF2B5EF4-FFF2-40B4-BE49-F238E27FC236}">
                <a16:creationId xmlns:a16="http://schemas.microsoft.com/office/drawing/2014/main" id="{463C9DD4-B0E2-7119-BC2F-9DE4C3BD8892}"/>
              </a:ext>
            </a:extLst>
          </p:cNvPr>
          <p:cNvSpPr>
            <a:spLocks noGrp="1"/>
          </p:cNvSpPr>
          <p:nvPr>
            <p:ph type="body" sz="half" idx="2"/>
          </p:nvPr>
        </p:nvSpPr>
        <p:spPr>
          <a:xfrm>
            <a:off x="839788" y="2160494"/>
            <a:ext cx="6036141" cy="3708494"/>
          </a:xfrm>
          <a:prstGeom prst="rect">
            <a:avLst/>
          </a:prstGeom>
        </p:spPr>
        <p:txBody>
          <a:bodyPr>
            <a:normAutofit/>
          </a:bodyPr>
          <a:lstStyle>
            <a:lvl1pPr marL="0" indent="0">
              <a:buNone/>
              <a:defRPr sz="2000">
                <a:solidFill>
                  <a:schemeClr val="tx1"/>
                </a:solidFill>
                <a:latin typeface="+mn-lt"/>
                <a:cs typeface="Poppins ExtraBold" panose="00000900000000000000" pitchFamily="2" charset="0"/>
              </a:defRPr>
            </a:lvl1pPr>
            <a:lvl2pPr marL="457200" indent="0">
              <a:buNone/>
              <a:defRPr sz="1800">
                <a:solidFill>
                  <a:schemeClr val="tx1"/>
                </a:solidFill>
                <a:latin typeface="+mn-lt"/>
                <a:cs typeface="Poppins ExtraBold" panose="00000900000000000000" pitchFamily="2" charset="0"/>
              </a:defRPr>
            </a:lvl2pPr>
            <a:lvl3pPr marL="914400" indent="0">
              <a:buNone/>
              <a:defRPr sz="1600">
                <a:solidFill>
                  <a:schemeClr val="tx1"/>
                </a:solidFill>
                <a:latin typeface="+mn-lt"/>
                <a:cs typeface="Poppins ExtraBold" panose="00000900000000000000" pitchFamily="2" charset="0"/>
              </a:defRPr>
            </a:lvl3pPr>
            <a:lvl4pPr marL="1371600" indent="0">
              <a:buNone/>
              <a:defRPr sz="1100">
                <a:solidFill>
                  <a:schemeClr val="tx1"/>
                </a:solidFill>
                <a:latin typeface="+mn-lt"/>
                <a:cs typeface="Poppins ExtraBold" panose="00000900000000000000" pitchFamily="2" charset="0"/>
              </a:defRPr>
            </a:lvl4pPr>
            <a:lvl5pPr marL="1828800" indent="0">
              <a:buNone/>
              <a:defRPr sz="1100">
                <a:solidFill>
                  <a:schemeClr val="tx1"/>
                </a:solidFill>
                <a:latin typeface="+mn-lt"/>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8A5AA4F2-7AF6-3877-2D57-EA5475EDE30A}"/>
              </a:ext>
            </a:extLst>
          </p:cNvPr>
          <p:cNvSpPr>
            <a:spLocks noGrp="1"/>
          </p:cNvSpPr>
          <p:nvPr>
            <p:ph type="title"/>
          </p:nvPr>
        </p:nvSpPr>
        <p:spPr>
          <a:xfrm>
            <a:off x="839788" y="987425"/>
            <a:ext cx="6036141" cy="965199"/>
          </a:xfrm>
          <a:prstGeom prst="rect">
            <a:avLst/>
          </a:prstGeom>
        </p:spPr>
        <p:txBody>
          <a:bodyPr anchor="b"/>
          <a:lstStyle>
            <a:lvl1pPr>
              <a:defRPr sz="3200">
                <a:solidFill>
                  <a:schemeClr val="tx1"/>
                </a:solidFill>
              </a:defRPr>
            </a:lvl1pPr>
          </a:lstStyle>
          <a:p>
            <a:r>
              <a:rPr lang="en-US"/>
              <a:t>Click to edit Master title style</a:t>
            </a:r>
            <a:endParaRPr lang="fi-FI"/>
          </a:p>
        </p:txBody>
      </p:sp>
      <p:pic>
        <p:nvPicPr>
          <p:cNvPr id="4" name="Picture 3">
            <a:extLst>
              <a:ext uri="{FF2B5EF4-FFF2-40B4-BE49-F238E27FC236}">
                <a16:creationId xmlns:a16="http://schemas.microsoft.com/office/drawing/2014/main" id="{E9084254-9B4C-4C3C-2FE9-DAA04A9233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0771" y="6013609"/>
            <a:ext cx="3786865" cy="808531"/>
          </a:xfrm>
          <a:prstGeom prst="rect">
            <a:avLst/>
          </a:prstGeom>
        </p:spPr>
      </p:pic>
    </p:spTree>
    <p:extLst>
      <p:ext uri="{BB962C8B-B14F-4D97-AF65-F5344CB8AC3E}">
        <p14:creationId xmlns:p14="http://schemas.microsoft.com/office/powerpoint/2010/main" val="336290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Vaak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lvl1pPr>
              <a:defRPr>
                <a:latin typeface="+mn-lt"/>
              </a:defRPr>
            </a:lvl1pPr>
          </a:lstStyle>
          <a:p>
            <a:fld id="{8E96E634-4747-4C18-9630-96A196DBF87F}" type="datetime1">
              <a:rPr lang="fi-FI" smtClean="0"/>
              <a:pPr/>
              <a:t>25.8.2023</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Title 1">
            <a:extLst>
              <a:ext uri="{FF2B5EF4-FFF2-40B4-BE49-F238E27FC236}">
                <a16:creationId xmlns:a16="http://schemas.microsoft.com/office/drawing/2014/main" id="{22F9888C-2AB6-AC37-F0E4-B2F2AD03B067}"/>
              </a:ext>
            </a:extLst>
          </p:cNvPr>
          <p:cNvSpPr>
            <a:spLocks noGrp="1"/>
          </p:cNvSpPr>
          <p:nvPr>
            <p:ph type="title"/>
          </p:nvPr>
        </p:nvSpPr>
        <p:spPr>
          <a:xfrm>
            <a:off x="673668" y="487242"/>
            <a:ext cx="9918132" cy="613182"/>
          </a:xfrm>
        </p:spPr>
        <p:txBody>
          <a:bodyPr/>
          <a:lstStyle/>
          <a:p>
            <a:r>
              <a:rPr lang="en-US"/>
              <a:t>Click to edit Master title style</a:t>
            </a:r>
            <a:endParaRPr lang="fi-FI"/>
          </a:p>
        </p:txBody>
      </p:sp>
      <p:sp>
        <p:nvSpPr>
          <p:cNvPr id="9" name="Vertical Text Placeholder 2">
            <a:extLst>
              <a:ext uri="{FF2B5EF4-FFF2-40B4-BE49-F238E27FC236}">
                <a16:creationId xmlns:a16="http://schemas.microsoft.com/office/drawing/2014/main" id="{7B669F9F-59AA-81A1-21C8-DC8F427FBF51}"/>
              </a:ext>
            </a:extLst>
          </p:cNvPr>
          <p:cNvSpPr>
            <a:spLocks noGrp="1"/>
          </p:cNvSpPr>
          <p:nvPr>
            <p:ph type="body" orient="vert" idx="1"/>
          </p:nvPr>
        </p:nvSpPr>
        <p:spPr>
          <a:xfrm>
            <a:off x="673668" y="1299308"/>
            <a:ext cx="9918131" cy="47293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4925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aaka_ja_otsikk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lvl1pPr>
              <a:defRPr>
                <a:latin typeface="+mn-lt"/>
              </a:defRPr>
            </a:lvl1pPr>
          </a:lstStyle>
          <a:p>
            <a:fld id="{DADEE36B-1FB8-4D59-A82C-0E27C43A5F1F}" type="datetime1">
              <a:rPr lang="fi-FI" smtClean="0"/>
              <a:pPr/>
              <a:t>25.8.2023</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lvl1pPr>
              <a:defRPr>
                <a:latin typeface="+mn-lt"/>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sp>
        <p:nvSpPr>
          <p:cNvPr id="8" name="Vertical Title 1">
            <a:extLst>
              <a:ext uri="{FF2B5EF4-FFF2-40B4-BE49-F238E27FC236}">
                <a16:creationId xmlns:a16="http://schemas.microsoft.com/office/drawing/2014/main" id="{3F2E0DFC-E3BC-2968-5789-7A26E5302015}"/>
              </a:ext>
            </a:extLst>
          </p:cNvPr>
          <p:cNvSpPr>
            <a:spLocks noGrp="1"/>
          </p:cNvSpPr>
          <p:nvPr>
            <p:ph type="title" orient="vert"/>
          </p:nvPr>
        </p:nvSpPr>
        <p:spPr>
          <a:xfrm>
            <a:off x="8085270" y="449071"/>
            <a:ext cx="2430330" cy="5143691"/>
          </a:xfrm>
        </p:spPr>
        <p:txBody>
          <a:bodyPr vert="eaVert"/>
          <a:lstStyle/>
          <a:p>
            <a:r>
              <a:rPr lang="en-US"/>
              <a:t>Click to edit Master title style</a:t>
            </a:r>
            <a:endParaRPr lang="fi-FI"/>
          </a:p>
        </p:txBody>
      </p:sp>
      <p:sp>
        <p:nvSpPr>
          <p:cNvPr id="9" name="Vertical Text Placeholder 2">
            <a:extLst>
              <a:ext uri="{FF2B5EF4-FFF2-40B4-BE49-F238E27FC236}">
                <a16:creationId xmlns:a16="http://schemas.microsoft.com/office/drawing/2014/main" id="{2925600D-019F-A65C-3005-E83FFC51F104}"/>
              </a:ext>
            </a:extLst>
          </p:cNvPr>
          <p:cNvSpPr>
            <a:spLocks noGrp="1"/>
          </p:cNvSpPr>
          <p:nvPr>
            <p:ph type="body" orient="vert" idx="1"/>
          </p:nvPr>
        </p:nvSpPr>
        <p:spPr>
          <a:xfrm>
            <a:off x="584200" y="449071"/>
            <a:ext cx="71501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0309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029D171-BC75-C10A-08A7-52153B3AFE08}"/>
              </a:ext>
            </a:extLst>
          </p:cNvPr>
          <p:cNvSpPr>
            <a:spLocks noGrp="1"/>
          </p:cNvSpPr>
          <p:nvPr>
            <p:ph type="dt" sz="half" idx="10"/>
          </p:nvPr>
        </p:nvSpPr>
        <p:spPr/>
        <p:txBody>
          <a:bodyPr/>
          <a:lstStyle/>
          <a:p>
            <a:fld id="{9538211D-C5F5-4DD9-B046-1D95E999DFDA}" type="datetimeFigureOut">
              <a:rPr lang="fi-FI" smtClean="0"/>
              <a:t>25.8.2023</a:t>
            </a:fld>
            <a:endParaRPr lang="fi-FI"/>
          </a:p>
        </p:txBody>
      </p:sp>
      <p:sp>
        <p:nvSpPr>
          <p:cNvPr id="3" name="Alatunnisteen paikkamerkki 2">
            <a:extLst>
              <a:ext uri="{FF2B5EF4-FFF2-40B4-BE49-F238E27FC236}">
                <a16:creationId xmlns:a16="http://schemas.microsoft.com/office/drawing/2014/main" id="{586FEC3B-8FE6-40B2-6CA3-7F2CE453DAF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3D95730-B9B8-7E65-C9B9-3C614FE32CAE}"/>
              </a:ext>
            </a:extLst>
          </p:cNvPr>
          <p:cNvSpPr>
            <a:spLocks noGrp="1"/>
          </p:cNvSpPr>
          <p:nvPr>
            <p:ph type="sldNum" sz="quarter" idx="12"/>
          </p:nvPr>
        </p:nvSpPr>
        <p:spPr/>
        <p:txBody>
          <a:bodyPr/>
          <a:lstStyle/>
          <a:p>
            <a:fld id="{0033F4BA-82A4-4952-82E6-3EAD06EE14C3}" type="slidenum">
              <a:rPr lang="fi-FI" smtClean="0"/>
              <a:t>‹#›</a:t>
            </a:fld>
            <a:endParaRPr lang="fi-FI"/>
          </a:p>
        </p:txBody>
      </p:sp>
    </p:spTree>
    <p:extLst>
      <p:ext uri="{BB962C8B-B14F-4D97-AF65-F5344CB8AC3E}">
        <p14:creationId xmlns:p14="http://schemas.microsoft.com/office/powerpoint/2010/main" val="25908966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dirty="0" err="1"/>
              <a:t>Otsikko</a:t>
            </a:r>
            <a:r>
              <a:rPr lang="en-GB" dirty="0"/>
              <a:t> 44 </a:t>
            </a:r>
            <a:r>
              <a:rPr lang="en-GB" dirty="0" err="1"/>
              <a:t>pt</a:t>
            </a:r>
            <a:endParaRPr lang="fi-FI" dirty="0"/>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dirty="0"/>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25.8.2023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dirty="0"/>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186120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a:lstStyle>
            <a:lvl1pPr>
              <a:defRPr>
                <a:solidFill>
                  <a:schemeClr val="bg1"/>
                </a:solidFill>
              </a:defRPr>
            </a:lvl1pPr>
          </a:lstStyle>
          <a:p>
            <a:r>
              <a:rPr lang="en-US"/>
              <a:t>Click to edit Master title 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p:nvPr>
        </p:nvSpPr>
        <p:spPr>
          <a:xfrm>
            <a:off x="673669" y="1299308"/>
            <a:ext cx="11205372" cy="4729357"/>
          </a:xfrm>
        </p:spPr>
        <p:txBody>
          <a:bodyPr/>
          <a:lstStyle>
            <a:lvl1pPr marL="0" indent="0">
              <a:buNone/>
              <a:defRPr>
                <a:solidFill>
                  <a:schemeClr val="bg1"/>
                </a:solidFill>
                <a:latin typeface="Poppins ExtraBold" panose="00000900000000000000" pitchFamily="2" charset="0"/>
                <a:cs typeface="Poppins ExtraBold" panose="00000900000000000000" pitchFamily="2" charset="0"/>
              </a:defRPr>
            </a:lvl1pPr>
            <a:lvl2pPr marL="457200" indent="0">
              <a:buNone/>
              <a:defRPr>
                <a:solidFill>
                  <a:schemeClr val="bg1"/>
                </a:solidFill>
                <a:latin typeface="Poppins ExtraBold" panose="00000900000000000000" pitchFamily="2" charset="0"/>
                <a:cs typeface="Poppins ExtraBold" panose="00000900000000000000" pitchFamily="2" charset="0"/>
              </a:defRPr>
            </a:lvl2pPr>
            <a:lvl3pPr marL="914400" indent="0">
              <a:buNone/>
              <a:defRPr>
                <a:solidFill>
                  <a:schemeClr val="bg1"/>
                </a:solidFill>
                <a:latin typeface="Poppins ExtraBold" panose="00000900000000000000" pitchFamily="2" charset="0"/>
                <a:cs typeface="Poppins ExtraBold" panose="00000900000000000000" pitchFamily="2" charset="0"/>
              </a:defRPr>
            </a:lvl3pPr>
            <a:lvl4pPr marL="1371600" indent="0">
              <a:buNone/>
              <a:defRPr>
                <a:solidFill>
                  <a:schemeClr val="bg1"/>
                </a:solidFill>
                <a:latin typeface="Poppins ExtraBold" panose="00000900000000000000" pitchFamily="2" charset="0"/>
                <a:cs typeface="Poppins ExtraBold" panose="00000900000000000000" pitchFamily="2" charset="0"/>
              </a:defRPr>
            </a:lvl4pPr>
            <a:lvl5pPr marL="1828800" indent="0">
              <a:buNone/>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6" name="Date Placeholder 3">
            <a:extLst>
              <a:ext uri="{FF2B5EF4-FFF2-40B4-BE49-F238E27FC236}">
                <a16:creationId xmlns:a16="http://schemas.microsoft.com/office/drawing/2014/main" id="{BC13E34C-B036-4245-917E-99D28939B31A}"/>
              </a:ext>
            </a:extLst>
          </p:cNvPr>
          <p:cNvSpPr>
            <a:spLocks noGrp="1"/>
          </p:cNvSpPr>
          <p:nvPr>
            <p:ph type="dt" sz="half" idx="10"/>
          </p:nvPr>
        </p:nvSpPr>
        <p:spPr>
          <a:xfrm>
            <a:off x="9983495" y="6257748"/>
            <a:ext cx="1074804"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25.8.2023</a:t>
            </a:fld>
            <a:endParaRPr lang="fi-FI"/>
          </a:p>
        </p:txBody>
      </p:sp>
      <p:sp>
        <p:nvSpPr>
          <p:cNvPr id="17" name="Slide Number Placeholder 5">
            <a:extLst>
              <a:ext uri="{FF2B5EF4-FFF2-40B4-BE49-F238E27FC236}">
                <a16:creationId xmlns:a16="http://schemas.microsoft.com/office/drawing/2014/main" id="{D950A81C-68BB-4D18-9483-4D08863A3FF4}"/>
              </a:ext>
            </a:extLst>
          </p:cNvPr>
          <p:cNvSpPr>
            <a:spLocks noGrp="1"/>
          </p:cNvSpPr>
          <p:nvPr>
            <p:ph type="sldNum" sz="quarter" idx="12"/>
          </p:nvPr>
        </p:nvSpPr>
        <p:spPr>
          <a:xfrm>
            <a:off x="11275568" y="6257749"/>
            <a:ext cx="603473"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sp>
        <p:nvSpPr>
          <p:cNvPr id="19" name="Footer Placeholder 4">
            <a:extLst>
              <a:ext uri="{FF2B5EF4-FFF2-40B4-BE49-F238E27FC236}">
                <a16:creationId xmlns:a16="http://schemas.microsoft.com/office/drawing/2014/main" id="{1CC7B966-876A-403D-8087-11DB5C27EBE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CDF9320C-73B2-4D2C-8217-5358A9F1F2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1307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tx1"/>
                </a:solidFill>
              </a:defRPr>
            </a:lvl1pPr>
          </a:lstStyle>
          <a:p>
            <a:r>
              <a:rPr lang="en-GB" dirty="0" err="1"/>
              <a:t>Otsikko</a:t>
            </a:r>
            <a:r>
              <a:rPr lang="en-GB" dirty="0"/>
              <a:t> 44 </a:t>
            </a:r>
            <a:r>
              <a:rPr lang="en-GB" dirty="0" err="1"/>
              <a:t>pt</a:t>
            </a:r>
            <a:endParaRPr lang="fi-FI" dirty="0"/>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0341F3B3-3CC7-3846-B101-53507F32F4A0}"/>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4051295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p>
            <a:r>
              <a:rPr lang="en-GB" dirty="0" err="1"/>
              <a:t>Otsikko</a:t>
            </a:r>
            <a:r>
              <a:rPr lang="en-GB" dirty="0"/>
              <a:t> 44 </a:t>
            </a:r>
            <a:r>
              <a:rPr lang="en-GB" dirty="0" err="1"/>
              <a:t>pt</a:t>
            </a:r>
            <a:endParaRPr lang="fi-FI" dirty="0"/>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p>
            <a:pPr lvl="0"/>
            <a:r>
              <a:rPr lang="fi-FI" dirty="0"/>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p>
            <a:pPr lvl="0"/>
            <a:r>
              <a:rPr lang="fi-FI" dirty="0"/>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p>
            <a:fld id="{84F32CFB-8CF4-1C49-BC5F-593B5F3D3B14}" type="datetimeFigureOut">
              <a:rPr lang="fi-FI" smtClean="0"/>
              <a:t>25.8.2023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p>
            <a:r>
              <a:rPr lang="fi-FI" dirty="0"/>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6C9F3143-0FB9-EF50-472D-D9B1626E110C}"/>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3457463A-54FC-CF42-30C1-20D81E506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4002042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dirty="0" err="1"/>
              <a:t>Otsikko</a:t>
            </a:r>
            <a:r>
              <a:rPr lang="en-GB" dirty="0"/>
              <a:t> 44 </a:t>
            </a:r>
            <a:r>
              <a:rPr lang="en-GB" dirty="0" err="1"/>
              <a:t>pt</a:t>
            </a:r>
            <a:endParaRPr lang="fi-FI" dirty="0"/>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9DE0AC6B-2D35-1EFF-B06E-E3E45F84D5E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0323055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dirty="0" err="1"/>
              <a:t>Otsikko</a:t>
            </a:r>
            <a:r>
              <a:rPr lang="en-GB" dirty="0"/>
              <a:t> 44 </a:t>
            </a:r>
            <a:r>
              <a:rPr lang="en-GB" dirty="0" err="1"/>
              <a:t>pt</a:t>
            </a:r>
            <a:endParaRPr lang="fi-FI" dirty="0"/>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84F32CFB-8CF4-1C49-BC5F-593B5F3D3B14}" type="datetimeFigureOut">
              <a:rPr lang="fi-FI" smtClean="0"/>
              <a:t>25.8.2023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dirty="0"/>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8" name="Picture 7">
            <a:extLst>
              <a:ext uri="{FF2B5EF4-FFF2-40B4-BE49-F238E27FC236}">
                <a16:creationId xmlns:a16="http://schemas.microsoft.com/office/drawing/2014/main" id="{1DC4B65E-4FB4-816D-3ABF-6C0E80D89053}"/>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2695013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tx1"/>
                </a:solidFill>
              </a:defRPr>
            </a:lvl1pPr>
          </a:lstStyle>
          <a:p>
            <a:r>
              <a:rPr lang="en-GB" dirty="0" err="1"/>
              <a:t>Otsikko</a:t>
            </a:r>
            <a:r>
              <a:rPr lang="en-GB" dirty="0"/>
              <a:t> 44 </a:t>
            </a:r>
            <a:r>
              <a:rPr lang="en-GB" dirty="0" err="1"/>
              <a:t>pt</a:t>
            </a:r>
            <a:endParaRPr lang="fi-FI" dirty="0"/>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dirty="0"/>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7" name="Picture 6">
            <a:extLst>
              <a:ext uri="{FF2B5EF4-FFF2-40B4-BE49-F238E27FC236}">
                <a16:creationId xmlns:a16="http://schemas.microsoft.com/office/drawing/2014/main" id="{B4A71483-AD90-EFAE-2519-E6DDAD13AACC}"/>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42277360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dirty="0" err="1"/>
              <a:t>Otsikko</a:t>
            </a:r>
            <a:r>
              <a:rPr lang="en-GB" dirty="0"/>
              <a:t> 32 </a:t>
            </a:r>
            <a:r>
              <a:rPr lang="en-GB" dirty="0" err="1"/>
              <a:t>pt</a:t>
            </a:r>
            <a:endParaRPr lang="fi-FI" dirty="0"/>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err="1"/>
              <a:t>Tila</a:t>
            </a:r>
            <a:r>
              <a:rPr lang="en-GB" dirty="0"/>
              <a:t> </a:t>
            </a:r>
            <a:r>
              <a:rPr lang="en-GB" dirty="0" err="1"/>
              <a:t>taulukolle</a:t>
            </a:r>
            <a:r>
              <a:rPr lang="en-GB" dirty="0"/>
              <a:t>, </a:t>
            </a:r>
            <a:r>
              <a:rPr lang="en-GB" dirty="0" err="1"/>
              <a:t>graafille</a:t>
            </a:r>
            <a:r>
              <a:rPr lang="en-GB" dirty="0"/>
              <a:t>, </a:t>
            </a:r>
            <a:br>
              <a:rPr lang="en-GB" dirty="0"/>
            </a:br>
            <a:r>
              <a:rPr lang="en-GB" dirty="0" err="1"/>
              <a:t>kuvalle</a:t>
            </a:r>
            <a:r>
              <a:rPr lang="en-GB" dirty="0"/>
              <a:t> tai </a:t>
            </a:r>
            <a:r>
              <a:rPr lang="en-GB" dirty="0" err="1"/>
              <a:t>videolle</a:t>
            </a:r>
            <a:endParaRPr lang="fi-FI" dirty="0"/>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Leipäteksti</a:t>
            </a:r>
            <a:r>
              <a:rPr lang="en-GB" dirty="0"/>
              <a:t> 24 </a:t>
            </a:r>
            <a:r>
              <a:rPr lang="en-GB" dirty="0" err="1"/>
              <a:t>pt</a:t>
            </a:r>
            <a:endParaRPr lang="en-GB" dirty="0"/>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25.8.2023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dirty="0"/>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0036024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tx1"/>
                </a:solidFill>
              </a:defRPr>
            </a:lvl1pPr>
          </a:lstStyle>
          <a:p>
            <a:r>
              <a:rPr lang="en-GB" dirty="0" err="1"/>
              <a:t>Otsikko</a:t>
            </a:r>
            <a:r>
              <a:rPr lang="en-GB" dirty="0"/>
              <a:t> 32 </a:t>
            </a:r>
            <a:r>
              <a:rPr lang="en-GB" dirty="0" err="1"/>
              <a:t>pt</a:t>
            </a:r>
            <a:endParaRPr lang="fi-FI" dirty="0"/>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dirty="0" err="1"/>
              <a:t>Tila</a:t>
            </a:r>
            <a:r>
              <a:rPr lang="en-GB" dirty="0"/>
              <a:t> </a:t>
            </a:r>
            <a:r>
              <a:rPr lang="en-GB" dirty="0" err="1"/>
              <a:t>taulukolle</a:t>
            </a:r>
            <a:r>
              <a:rPr lang="en-GB" dirty="0"/>
              <a:t>, </a:t>
            </a:r>
            <a:r>
              <a:rPr lang="en-GB" dirty="0" err="1"/>
              <a:t>graafille</a:t>
            </a:r>
            <a:r>
              <a:rPr lang="en-GB" dirty="0"/>
              <a:t>, </a:t>
            </a:r>
            <a:br>
              <a:rPr lang="en-GB" dirty="0"/>
            </a:br>
            <a:r>
              <a:rPr lang="en-GB" dirty="0" err="1"/>
              <a:t>kuvalle</a:t>
            </a:r>
            <a:r>
              <a:rPr lang="en-GB" dirty="0"/>
              <a:t> tai </a:t>
            </a:r>
            <a:r>
              <a:rPr lang="en-GB" dirty="0" err="1"/>
              <a:t>videolle</a:t>
            </a:r>
            <a:endParaRPr lang="fi-FI" dirty="0"/>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Leipäteksti</a:t>
            </a:r>
            <a:r>
              <a:rPr lang="en-GB" dirty="0"/>
              <a:t> 24 </a:t>
            </a:r>
            <a:r>
              <a:rPr lang="en-GB" dirty="0" err="1"/>
              <a:t>pt</a:t>
            </a:r>
            <a:endParaRPr lang="en-GB" dirty="0"/>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1677030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err="1"/>
              <a:t>Tila</a:t>
            </a:r>
            <a:r>
              <a:rPr lang="en-GB" dirty="0"/>
              <a:t> </a:t>
            </a:r>
            <a:r>
              <a:rPr lang="en-GB" dirty="0" err="1"/>
              <a:t>taulukolle</a:t>
            </a:r>
            <a:r>
              <a:rPr lang="en-GB" dirty="0"/>
              <a:t>, </a:t>
            </a:r>
            <a:r>
              <a:rPr lang="en-GB" dirty="0" err="1"/>
              <a:t>graafille</a:t>
            </a:r>
            <a:r>
              <a:rPr lang="en-GB" dirty="0"/>
              <a:t>, </a:t>
            </a:r>
            <a:br>
              <a:rPr lang="en-GB" dirty="0"/>
            </a:br>
            <a:r>
              <a:rPr lang="en-GB" dirty="0" err="1"/>
              <a:t>kuvalle</a:t>
            </a:r>
            <a:r>
              <a:rPr lang="en-GB" dirty="0"/>
              <a:t> tai </a:t>
            </a:r>
            <a:r>
              <a:rPr lang="en-GB" dirty="0" err="1"/>
              <a:t>videolle</a:t>
            </a:r>
            <a:endParaRPr lang="fi-FI" dirty="0"/>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dirty="0" err="1"/>
              <a:t>Otsikko</a:t>
            </a:r>
            <a:r>
              <a:rPr lang="en-GB" dirty="0"/>
              <a:t> 32 </a:t>
            </a:r>
            <a:r>
              <a:rPr lang="en-GB" dirty="0" err="1"/>
              <a:t>pt</a:t>
            </a:r>
            <a:endParaRPr lang="fi-FI" dirty="0"/>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Leipäteksti</a:t>
            </a:r>
            <a:r>
              <a:rPr lang="en-GB" dirty="0"/>
              <a:t> 24 </a:t>
            </a:r>
            <a:r>
              <a:rPr lang="en-GB" dirty="0" err="1"/>
              <a:t>pt</a:t>
            </a:r>
            <a:endParaRPr lang="en-GB" dirty="0"/>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25.8.2023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dirty="0"/>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5778463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tx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dirty="0" err="1"/>
              <a:t>Tila</a:t>
            </a:r>
            <a:r>
              <a:rPr lang="en-GB" dirty="0"/>
              <a:t> </a:t>
            </a:r>
            <a:r>
              <a:rPr lang="en-GB" dirty="0" err="1"/>
              <a:t>taulukolle</a:t>
            </a:r>
            <a:r>
              <a:rPr lang="en-GB" dirty="0"/>
              <a:t>, </a:t>
            </a:r>
            <a:r>
              <a:rPr lang="en-GB" dirty="0" err="1"/>
              <a:t>graafille</a:t>
            </a:r>
            <a:r>
              <a:rPr lang="en-GB" dirty="0"/>
              <a:t>, </a:t>
            </a:r>
            <a:br>
              <a:rPr lang="en-GB" dirty="0"/>
            </a:br>
            <a:r>
              <a:rPr lang="en-GB" dirty="0" err="1"/>
              <a:t>kuvalle</a:t>
            </a:r>
            <a:r>
              <a:rPr lang="en-GB" dirty="0"/>
              <a:t> tai </a:t>
            </a:r>
            <a:r>
              <a:rPr lang="en-GB" dirty="0" err="1"/>
              <a:t>videolle</a:t>
            </a:r>
            <a:endParaRPr lang="fi-FI" dirty="0"/>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tx1"/>
                </a:solidFill>
              </a:defRPr>
            </a:lvl1pPr>
          </a:lstStyle>
          <a:p>
            <a:r>
              <a:rPr lang="en-GB" dirty="0" err="1"/>
              <a:t>Otsikko</a:t>
            </a:r>
            <a:r>
              <a:rPr lang="en-GB" dirty="0"/>
              <a:t> 32 </a:t>
            </a:r>
            <a:r>
              <a:rPr lang="en-GB" dirty="0" err="1"/>
              <a:t>pt</a:t>
            </a:r>
            <a:endParaRPr lang="fi-FI" dirty="0"/>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Leipäteksti</a:t>
            </a:r>
            <a:r>
              <a:rPr lang="en-GB" dirty="0"/>
              <a:t> 24 </a:t>
            </a:r>
            <a:r>
              <a:rPr lang="en-GB" dirty="0" err="1"/>
              <a:t>pt</a:t>
            </a:r>
            <a:endParaRPr lang="en-GB" dirty="0"/>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25.8.2023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endParaRPr lang="fi-FI" dirty="0"/>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73E63CF4-7649-A128-BF76-E699CFB6B127}"/>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7958509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dirty="0" err="1"/>
              <a:t>Otsikko</a:t>
            </a:r>
            <a:r>
              <a:rPr lang="en-GB" dirty="0"/>
              <a:t> 32 </a:t>
            </a:r>
            <a:r>
              <a:rPr lang="en-GB" dirty="0" err="1"/>
              <a:t>pt</a:t>
            </a:r>
            <a:endParaRPr lang="fi-FI" dirty="0"/>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Leipäteksti</a:t>
            </a:r>
            <a:r>
              <a:rPr lang="en-GB" dirty="0"/>
              <a:t> 24 </a:t>
            </a:r>
            <a:r>
              <a:rPr lang="en-GB" dirty="0" err="1"/>
              <a:t>pt</a:t>
            </a:r>
            <a:endParaRPr lang="en-GB" dirty="0"/>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accent4"/>
                </a:solidFill>
              </a:defRPr>
            </a:lvl1pPr>
          </a:lstStyle>
          <a:p>
            <a:r>
              <a:rPr lang="fi-FI" dirty="0"/>
              <a:t>Kuva</a:t>
            </a:r>
          </a:p>
        </p:txBody>
      </p:sp>
    </p:spTree>
    <p:extLst>
      <p:ext uri="{BB962C8B-B14F-4D97-AF65-F5344CB8AC3E}">
        <p14:creationId xmlns:p14="http://schemas.microsoft.com/office/powerpoint/2010/main" val="118257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D5FE38DE-4805-4D44-9515-01E7263DA904}" type="datetime1">
              <a:rPr lang="fi-FI" smtClean="0"/>
              <a:t>25.8.2023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475251" cy="4729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6403790" y="1299307"/>
            <a:ext cx="5475251" cy="4729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0783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tx1"/>
                </a:solidFill>
              </a:defRPr>
            </a:lvl1pPr>
          </a:lstStyle>
          <a:p>
            <a:r>
              <a:rPr lang="en-GB" dirty="0" err="1"/>
              <a:t>Otsikko</a:t>
            </a:r>
            <a:r>
              <a:rPr lang="en-GB" dirty="0"/>
              <a:t> 32 </a:t>
            </a:r>
            <a:r>
              <a:rPr lang="en-GB" dirty="0" err="1"/>
              <a:t>pt</a:t>
            </a:r>
            <a:endParaRPr lang="fi-FI" dirty="0"/>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Leipäteksti</a:t>
            </a:r>
            <a:r>
              <a:rPr lang="en-GB" dirty="0"/>
              <a:t> 24 </a:t>
            </a:r>
            <a:r>
              <a:rPr lang="en-GB" dirty="0" err="1"/>
              <a:t>pt</a:t>
            </a:r>
            <a:endParaRPr lang="en-GB" dirty="0"/>
          </a:p>
        </p:txBody>
      </p:sp>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2"/>
          <a:srcRect/>
          <a:stretch/>
        </p:blipFill>
        <p:spPr>
          <a:xfrm>
            <a:off x="144893" y="6057899"/>
            <a:ext cx="3152985" cy="678275"/>
          </a:xfrm>
          <a:prstGeom prst="rect">
            <a:avLst/>
          </a:prstGeom>
        </p:spPr>
      </p:pic>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dirty="0"/>
              <a:t>Kuva</a:t>
            </a:r>
          </a:p>
        </p:txBody>
      </p:sp>
    </p:spTree>
    <p:extLst>
      <p:ext uri="{BB962C8B-B14F-4D97-AF65-F5344CB8AC3E}">
        <p14:creationId xmlns:p14="http://schemas.microsoft.com/office/powerpoint/2010/main" val="9415674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Pää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dirty="0" err="1"/>
              <a:t>Pääotsikko</a:t>
            </a:r>
            <a:r>
              <a:rPr lang="en-GB" dirty="0"/>
              <a:t> 60 </a:t>
            </a:r>
            <a:r>
              <a:rPr lang="en-GB" dirty="0" err="1"/>
              <a:t>pt</a:t>
            </a:r>
            <a:endParaRPr lang="fi-FI" dirty="0"/>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Alaotsikko</a:t>
            </a:r>
            <a:r>
              <a:rPr lang="en-GB" dirty="0"/>
              <a:t> 24 </a:t>
            </a:r>
            <a:r>
              <a:rPr lang="en-GB" dirty="0" err="1"/>
              <a:t>pt</a:t>
            </a:r>
            <a:endParaRPr lang="fi-FI" dirty="0"/>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1978892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Pää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dirty="0" err="1"/>
              <a:t>Pääotsikko</a:t>
            </a:r>
            <a:r>
              <a:rPr lang="en-GB" dirty="0"/>
              <a:t> 60 </a:t>
            </a:r>
            <a:r>
              <a:rPr lang="en-GB" dirty="0" err="1"/>
              <a:t>pt</a:t>
            </a:r>
            <a:endParaRPr lang="fi-FI" dirty="0"/>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Alaotsikko</a:t>
            </a:r>
            <a:r>
              <a:rPr lang="en-GB" dirty="0"/>
              <a:t> 24 </a:t>
            </a:r>
            <a:r>
              <a:rPr lang="en-GB" dirty="0" err="1"/>
              <a:t>pt</a:t>
            </a:r>
            <a:endParaRPr lang="fi-FI" dirty="0"/>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2583830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Pää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dirty="0" err="1"/>
              <a:t>Pääotsikko</a:t>
            </a:r>
            <a:r>
              <a:rPr lang="en-GB" dirty="0"/>
              <a:t> 60 </a:t>
            </a:r>
            <a:r>
              <a:rPr lang="en-GB" dirty="0" err="1"/>
              <a:t>pt</a:t>
            </a:r>
            <a:endParaRPr lang="fi-FI" dirty="0"/>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Alaotsikko</a:t>
            </a:r>
            <a:r>
              <a:rPr lang="en-GB" dirty="0"/>
              <a:t> 24 </a:t>
            </a:r>
            <a:r>
              <a:rPr lang="en-GB" dirty="0" err="1"/>
              <a:t>pt</a:t>
            </a:r>
            <a:endParaRPr lang="fi-FI" dirty="0"/>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3145714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Pää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dirty="0" err="1"/>
              <a:t>Pääotsikko</a:t>
            </a:r>
            <a:r>
              <a:rPr lang="en-GB" dirty="0"/>
              <a:t> 60 </a:t>
            </a:r>
            <a:r>
              <a:rPr lang="en-GB" dirty="0" err="1"/>
              <a:t>pt</a:t>
            </a:r>
            <a:endParaRPr lang="fi-FI" dirty="0"/>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Alaotsikko</a:t>
            </a:r>
            <a:r>
              <a:rPr lang="en-GB" dirty="0"/>
              <a:t> 24 </a:t>
            </a:r>
            <a:r>
              <a:rPr lang="en-GB" dirty="0" err="1"/>
              <a:t>pt</a:t>
            </a:r>
            <a:endParaRPr lang="fi-FI" dirty="0"/>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8255949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Pää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dirty="0" err="1"/>
              <a:t>Pääotsikko</a:t>
            </a:r>
            <a:r>
              <a:rPr lang="en-GB" dirty="0"/>
              <a:t> 60 </a:t>
            </a:r>
            <a:r>
              <a:rPr lang="en-GB" dirty="0" err="1"/>
              <a:t>pt</a:t>
            </a:r>
            <a:endParaRPr lang="fi-FI" dirty="0"/>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Alaotsikko</a:t>
            </a:r>
            <a:r>
              <a:rPr lang="en-GB" dirty="0"/>
              <a:t> 24 </a:t>
            </a:r>
            <a:r>
              <a:rPr lang="en-GB" dirty="0" err="1"/>
              <a:t>pt</a:t>
            </a:r>
            <a:endParaRPr lang="fi-FI" dirty="0"/>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7435069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Pää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dirty="0" err="1"/>
              <a:t>Pääotsikko</a:t>
            </a:r>
            <a:r>
              <a:rPr lang="en-GB" dirty="0"/>
              <a:t> 60 </a:t>
            </a:r>
            <a:r>
              <a:rPr lang="en-GB" dirty="0" err="1"/>
              <a:t>pt</a:t>
            </a:r>
            <a:endParaRPr lang="fi-FI" dirty="0"/>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Alaotsikko</a:t>
            </a:r>
            <a:r>
              <a:rPr lang="en-GB" dirty="0"/>
              <a:t> 24 </a:t>
            </a:r>
            <a:r>
              <a:rPr lang="en-GB" dirty="0" err="1"/>
              <a:t>pt</a:t>
            </a:r>
            <a:endParaRPr lang="fi-FI" dirty="0"/>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4238967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Pää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dirty="0" err="1"/>
              <a:t>Pääotsikko</a:t>
            </a:r>
            <a:r>
              <a:rPr lang="en-GB" dirty="0"/>
              <a:t> 60 </a:t>
            </a:r>
            <a:r>
              <a:rPr lang="en-GB" dirty="0" err="1"/>
              <a:t>pt</a:t>
            </a:r>
            <a:endParaRPr lang="fi-FI" dirty="0"/>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Alaotsikko</a:t>
            </a:r>
            <a:r>
              <a:rPr lang="en-GB" dirty="0"/>
              <a:t> 24 </a:t>
            </a:r>
            <a:r>
              <a:rPr lang="en-GB" dirty="0" err="1"/>
              <a:t>pt</a:t>
            </a:r>
            <a:endParaRPr lang="fi-FI" dirty="0"/>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2914621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dirty="0" err="1"/>
              <a:t>Otsikko</a:t>
            </a:r>
            <a:r>
              <a:rPr lang="en-GB" dirty="0"/>
              <a:t> 44 </a:t>
            </a:r>
            <a:r>
              <a:rPr lang="en-GB" dirty="0" err="1"/>
              <a:t>pt</a:t>
            </a:r>
            <a:endParaRPr lang="fi-FI" dirty="0"/>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dirty="0"/>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25.8.2023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dirty="0"/>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6298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31913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A694D4C2-B25A-4281-8A5B-F03DB99CFAB5}" type="datetime1">
              <a:rPr lang="fi-FI" smtClean="0"/>
              <a:t>25.8.2023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p:nvPr>
        </p:nvSpPr>
        <p:spPr>
          <a:xfrm>
            <a:off x="673667" y="1299308"/>
            <a:ext cx="5475251" cy="472935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p:nvPr>
        </p:nvSpPr>
        <p:spPr>
          <a:xfrm>
            <a:off x="6403790" y="1299307"/>
            <a:ext cx="5475251" cy="47293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4411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25.8.2023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7036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11224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3968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8809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0000DCB-7161-46F8-98A1-B14A12FA31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73232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0849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06614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94719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23525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6216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048692EF-5F1C-49F9-BF88-7C49994B5FB9}"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25750131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29854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AED8E3C-1D77-4DE1-BFA6-56BDED8E6778}"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114869723"/>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059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7995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241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23759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95806FA-A7F8-4680-B00C-DC11DE1C9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0936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8538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472B7A3-2663-4A44-A26A-8324E29C4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08585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62428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51938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2100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8010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00A7BB2D-8403-4821-A23A-A7F9980B16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4362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59106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78D0B143-9B6A-4DE3-8C57-E3A879D06B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268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959F7C74-FDAC-47C9-85FF-A93A4A77D2DE}" type="datetime1">
              <a:rPr lang="fi-FI" smtClean="0"/>
              <a:t>25.8.2023</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24750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44958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967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475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1411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20C9463F-722D-4A14-A275-2C0DE27D3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1234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2646688D-317B-46E6-8381-0BFD0E9AEE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2225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0132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E40EE8DD-F6DC-42C1-837C-34C80E116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8116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p>
            <a:fld id="{8E96E634-4747-4C18-9630-96A196DBF87F}" type="datetime1">
              <a:rPr lang="fi-FI" smtClean="0"/>
              <a:t>25.8.2023</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62245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p:nvPr>
        </p:nvSpPr>
        <p:spPr>
          <a:xfrm>
            <a:off x="838200" y="1033271"/>
            <a:ext cx="77343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p>
            <a:fld id="{DADEE36B-1FB8-4D59-A82C-0E27C43A5F1F}" type="datetime1">
              <a:rPr lang="fi-FI" smtClean="0"/>
              <a:t>25.8.2023</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9311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54D43059-99C1-4944-9656-B1D921B30889}" type="datetime1">
              <a:rPr lang="fi-FI" smtClean="0"/>
              <a:t>25.8.2023</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11830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56772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21175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0033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2646688D-317B-46E6-8381-0BFD0E9AEE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677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57555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83708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774BE6B3-307D-41F0-B2A8-C4BA8B7F39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51264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p>
            <a:fld id="{54D43059-99C1-4944-9656-B1D921B30889}" type="datetime1">
              <a:rPr lang="fi-FI" smtClean="0"/>
              <a:t>25.8.2023</a:t>
            </a:fld>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p>
            <a:fld id="{D5C7B8F6-2765-465B-BF52-D1DF320C1AE3}" type="slidenum">
              <a:rPr lang="fi-FI" smtClean="0"/>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86313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6995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56353A0D-6841-4B42-BD5B-AC1A73F1A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5108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3F4DEC7E-5326-4131-9336-902152B25D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9526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E6B987F8-229E-46EB-8188-78F976D74A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7082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1C5F59-1A73-4A2D-ACD6-B8171302A2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148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35B6EE-4BD2-4FA8-B567-08DB7C3DC8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0104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CCE76DBD-9ABD-401A-ACC4-8E3C979D470F}" type="datetime1">
              <a:rPr lang="fi-FI" smtClean="0"/>
              <a:t>25.8.2023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94394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vl2pPr>
              <a:defRPr>
                <a:solidFill>
                  <a:schemeClr val="bg1"/>
                </a:solidFill>
                <a:latin typeface="Poppins ExtraBold" panose="00000900000000000000" pitchFamily="2" charset="0"/>
                <a:cs typeface="Poppins ExtraBold" panose="00000900000000000000" pitchFamily="2" charset="0"/>
              </a:defRPr>
            </a:lvl2pPr>
            <a:lvl3pPr>
              <a:defRPr>
                <a:solidFill>
                  <a:schemeClr val="bg1"/>
                </a:solidFill>
                <a:latin typeface="Poppins ExtraBold" panose="00000900000000000000" pitchFamily="2" charset="0"/>
                <a:cs typeface="Poppins ExtraBold" panose="00000900000000000000" pitchFamily="2" charset="0"/>
              </a:defRPr>
            </a:lvl3pPr>
            <a:lvl4pPr>
              <a:defRPr>
                <a:solidFill>
                  <a:schemeClr val="bg1"/>
                </a:solidFill>
                <a:latin typeface="Poppins ExtraBold" panose="00000900000000000000" pitchFamily="2" charset="0"/>
                <a:cs typeface="Poppins ExtraBold" panose="00000900000000000000" pitchFamily="2" charset="0"/>
              </a:defRPr>
            </a:lvl4pPr>
            <a:lvl5pPr>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25.8.2023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2910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774BE6B3-307D-41F0-B2A8-C4BA8B7F39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56184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7C46CF40-C63D-4563-8757-6DC4E6BF2D21}"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60932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a:lstStyle>
            <a:lvl1pPr>
              <a:defRPr>
                <a:solidFill>
                  <a:schemeClr val="bg1"/>
                </a:solidFill>
              </a:defRPr>
            </a:lvl1pPr>
          </a:lstStyle>
          <a:p>
            <a:r>
              <a:rPr lang="en-US"/>
              <a:t>Click to edit Master title 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p:nvPr>
        </p:nvSpPr>
        <p:spPr>
          <a:xfrm>
            <a:off x="673669" y="1299308"/>
            <a:ext cx="11205372" cy="4729357"/>
          </a:xfrm>
        </p:spPr>
        <p:txBody>
          <a:bodyPr/>
          <a:lstStyle>
            <a:lvl1pPr marL="0" indent="0">
              <a:buNone/>
              <a:defRPr>
                <a:solidFill>
                  <a:schemeClr val="bg1"/>
                </a:solidFill>
                <a:latin typeface="Poppins ExtraBold" panose="00000900000000000000" pitchFamily="2" charset="0"/>
                <a:cs typeface="Poppins ExtraBold" panose="00000900000000000000" pitchFamily="2" charset="0"/>
              </a:defRPr>
            </a:lvl1pPr>
            <a:lvl2pPr marL="457200" indent="0">
              <a:buNone/>
              <a:defRPr>
                <a:solidFill>
                  <a:schemeClr val="bg1"/>
                </a:solidFill>
                <a:latin typeface="Poppins ExtraBold" panose="00000900000000000000" pitchFamily="2" charset="0"/>
                <a:cs typeface="Poppins ExtraBold" panose="00000900000000000000" pitchFamily="2" charset="0"/>
              </a:defRPr>
            </a:lvl2pPr>
            <a:lvl3pPr marL="914400" indent="0">
              <a:buNone/>
              <a:defRPr>
                <a:solidFill>
                  <a:schemeClr val="bg1"/>
                </a:solidFill>
                <a:latin typeface="Poppins ExtraBold" panose="00000900000000000000" pitchFamily="2" charset="0"/>
                <a:cs typeface="Poppins ExtraBold" panose="00000900000000000000" pitchFamily="2" charset="0"/>
              </a:defRPr>
            </a:lvl3pPr>
            <a:lvl4pPr marL="1371600" indent="0">
              <a:buNone/>
              <a:defRPr>
                <a:solidFill>
                  <a:schemeClr val="bg1"/>
                </a:solidFill>
                <a:latin typeface="Poppins ExtraBold" panose="00000900000000000000" pitchFamily="2" charset="0"/>
                <a:cs typeface="Poppins ExtraBold" panose="00000900000000000000" pitchFamily="2" charset="0"/>
              </a:defRPr>
            </a:lvl4pPr>
            <a:lvl5pPr marL="1828800" indent="0">
              <a:buNone/>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6" name="Date Placeholder 3">
            <a:extLst>
              <a:ext uri="{FF2B5EF4-FFF2-40B4-BE49-F238E27FC236}">
                <a16:creationId xmlns:a16="http://schemas.microsoft.com/office/drawing/2014/main" id="{BC13E34C-B036-4245-917E-99D28939B31A}"/>
              </a:ext>
            </a:extLst>
          </p:cNvPr>
          <p:cNvSpPr>
            <a:spLocks noGrp="1"/>
          </p:cNvSpPr>
          <p:nvPr>
            <p:ph type="dt" sz="half" idx="10"/>
          </p:nvPr>
        </p:nvSpPr>
        <p:spPr>
          <a:xfrm>
            <a:off x="9983495" y="6257748"/>
            <a:ext cx="1074804"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25.8.2023</a:t>
            </a:fld>
            <a:endParaRPr lang="fi-FI"/>
          </a:p>
        </p:txBody>
      </p:sp>
      <p:sp>
        <p:nvSpPr>
          <p:cNvPr id="17" name="Slide Number Placeholder 5">
            <a:extLst>
              <a:ext uri="{FF2B5EF4-FFF2-40B4-BE49-F238E27FC236}">
                <a16:creationId xmlns:a16="http://schemas.microsoft.com/office/drawing/2014/main" id="{D950A81C-68BB-4D18-9483-4D08863A3FF4}"/>
              </a:ext>
            </a:extLst>
          </p:cNvPr>
          <p:cNvSpPr>
            <a:spLocks noGrp="1"/>
          </p:cNvSpPr>
          <p:nvPr>
            <p:ph type="sldNum" sz="quarter" idx="12"/>
          </p:nvPr>
        </p:nvSpPr>
        <p:spPr>
          <a:xfrm>
            <a:off x="11275568" y="6257749"/>
            <a:ext cx="603473"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sp>
        <p:nvSpPr>
          <p:cNvPr id="19" name="Footer Placeholder 4">
            <a:extLst>
              <a:ext uri="{FF2B5EF4-FFF2-40B4-BE49-F238E27FC236}">
                <a16:creationId xmlns:a16="http://schemas.microsoft.com/office/drawing/2014/main" id="{1CC7B966-876A-403D-8087-11DB5C27EBE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CDF9320C-73B2-4D2C-8217-5358A9F1F2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0366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D5FE38DE-4805-4D44-9515-01E7263DA904}" type="datetime1">
              <a:rPr lang="fi-FI" smtClean="0"/>
              <a:t>25.8.2023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475251" cy="4729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6403790" y="1299307"/>
            <a:ext cx="5475251" cy="4729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71061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A694D4C2-B25A-4281-8A5B-F03DB99CFAB5}" type="datetime1">
              <a:rPr lang="fi-FI" smtClean="0"/>
              <a:t>25.8.2023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p:nvPr>
        </p:nvSpPr>
        <p:spPr>
          <a:xfrm>
            <a:off x="673667" y="1299308"/>
            <a:ext cx="5475251" cy="472935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p:nvPr>
        </p:nvSpPr>
        <p:spPr>
          <a:xfrm>
            <a:off x="6403790" y="1299307"/>
            <a:ext cx="5475251" cy="47293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499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25.8.2023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36230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864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8448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0091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0000DCB-7161-46F8-98A1-B14A12FA31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3656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26679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p>
            <a:fld id="{54D43059-99C1-4944-9656-B1D921B30889}" type="datetime1">
              <a:rPr lang="fi-FI" smtClean="0"/>
              <a:t>25.8.2023</a:t>
            </a:fld>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p>
            <a:fld id="{D5C7B8F6-2765-465B-BF52-D1DF320C1AE3}" type="slidenum">
              <a:rPr lang="fi-FI" smtClean="0"/>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3864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0403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81231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96402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048692EF-5F1C-49F9-BF88-7C49994B5FB9}"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25750131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79297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AED8E3C-1D77-4DE1-BFA6-56BDED8E6778}" type="datetime1">
              <a:rPr lang="fi-FI" smtClean="0"/>
              <a:t>25.8.2023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114869723"/>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33591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9246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4360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525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95806FA-A7F8-4680-B00C-DC11DE1C9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27358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76228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054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472B7A3-2663-4A44-A26A-8324E29C4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30215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3253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02321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063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00A7BB2D-8403-4821-A23A-A7F9980B16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7395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0232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78D0B143-9B6A-4DE3-8C57-E3A879D06B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65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959F7C74-FDAC-47C9-85FF-A93A4A77D2DE}" type="datetime1">
              <a:rPr lang="fi-FI" smtClean="0"/>
              <a:t>25.8.2023</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90528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399971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15513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slideLayout" Target="../slideLayouts/slideLayout103.xml"/><Relationship Id="rId55" Type="http://schemas.openxmlformats.org/officeDocument/2006/relationships/image" Target="../media/image1.pn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41" Type="http://schemas.openxmlformats.org/officeDocument/2006/relationships/slideLayout" Target="../slideLayouts/slideLayout94.xml"/><Relationship Id="rId54" Type="http://schemas.openxmlformats.org/officeDocument/2006/relationships/theme" Target="../theme/theme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3" Type="http://schemas.openxmlformats.org/officeDocument/2006/relationships/slideLayout" Target="../slideLayouts/slideLayout106.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slideLayout" Target="../slideLayouts/slideLayout105.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56" Type="http://schemas.openxmlformats.org/officeDocument/2006/relationships/image" Target="../media/image2.png"/><Relationship Id="rId8" Type="http://schemas.openxmlformats.org/officeDocument/2006/relationships/slideLayout" Target="../slideLayouts/slideLayout61.xml"/><Relationship Id="rId51" Type="http://schemas.openxmlformats.org/officeDocument/2006/relationships/slideLayout" Target="../slideLayouts/slideLayout104.xml"/><Relationship Id="rId3"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3.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4.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9" Type="http://schemas.openxmlformats.org/officeDocument/2006/relationships/slideLayout" Target="../slideLayouts/slideLayout173.xml"/><Relationship Id="rId3" Type="http://schemas.openxmlformats.org/officeDocument/2006/relationships/slideLayout" Target="../slideLayouts/slideLayout137.xml"/><Relationship Id="rId21" Type="http://schemas.openxmlformats.org/officeDocument/2006/relationships/slideLayout" Target="../slideLayouts/slideLayout155.xml"/><Relationship Id="rId34" Type="http://schemas.openxmlformats.org/officeDocument/2006/relationships/slideLayout" Target="../slideLayouts/slideLayout168.xml"/><Relationship Id="rId42" Type="http://schemas.openxmlformats.org/officeDocument/2006/relationships/slideLayout" Target="../slideLayouts/slideLayout176.xml"/><Relationship Id="rId47" Type="http://schemas.openxmlformats.org/officeDocument/2006/relationships/image" Target="../media/image15.png"/><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33" Type="http://schemas.openxmlformats.org/officeDocument/2006/relationships/slideLayout" Target="../slideLayouts/slideLayout167.xml"/><Relationship Id="rId38" Type="http://schemas.openxmlformats.org/officeDocument/2006/relationships/slideLayout" Target="../slideLayouts/slideLayout172.xml"/><Relationship Id="rId46" Type="http://schemas.openxmlformats.org/officeDocument/2006/relationships/image" Target="../media/image1.png"/><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29" Type="http://schemas.openxmlformats.org/officeDocument/2006/relationships/slideLayout" Target="../slideLayouts/slideLayout163.xml"/><Relationship Id="rId41" Type="http://schemas.openxmlformats.org/officeDocument/2006/relationships/slideLayout" Target="../slideLayouts/slideLayout175.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32" Type="http://schemas.openxmlformats.org/officeDocument/2006/relationships/slideLayout" Target="../slideLayouts/slideLayout166.xml"/><Relationship Id="rId37" Type="http://schemas.openxmlformats.org/officeDocument/2006/relationships/slideLayout" Target="../slideLayouts/slideLayout171.xml"/><Relationship Id="rId40" Type="http://schemas.openxmlformats.org/officeDocument/2006/relationships/slideLayout" Target="../slideLayouts/slideLayout174.xml"/><Relationship Id="rId45" Type="http://schemas.openxmlformats.org/officeDocument/2006/relationships/theme" Target="../theme/theme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slideLayout" Target="../slideLayouts/slideLayout162.xml"/><Relationship Id="rId36" Type="http://schemas.openxmlformats.org/officeDocument/2006/relationships/slideLayout" Target="../slideLayouts/slideLayout170.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31" Type="http://schemas.openxmlformats.org/officeDocument/2006/relationships/slideLayout" Target="../slideLayouts/slideLayout165.xml"/><Relationship Id="rId44" Type="http://schemas.openxmlformats.org/officeDocument/2006/relationships/slideLayout" Target="../slideLayouts/slideLayout178.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 Id="rId30" Type="http://schemas.openxmlformats.org/officeDocument/2006/relationships/slideLayout" Target="../slideLayouts/slideLayout164.xml"/><Relationship Id="rId35" Type="http://schemas.openxmlformats.org/officeDocument/2006/relationships/slideLayout" Target="../slideLayouts/slideLayout169.xml"/><Relationship Id="rId43" Type="http://schemas.openxmlformats.org/officeDocument/2006/relationships/slideLayout" Target="../slideLayouts/slideLayout1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6F3F4CD8-536F-4549-973D-0FBA9CAF6C21}" type="datetime1">
              <a:rPr lang="fi-FI" smtClean="0"/>
              <a:pPr/>
              <a:t>25.8.2023</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56">
            <a:extLst>
              <a:ext uri="{28A0092B-C50C-407E-A947-70E740481C1C}">
                <a14:useLocalDpi xmlns:a14="http://schemas.microsoft.com/office/drawing/2010/main" val="0"/>
              </a:ext>
            </a:extLst>
          </a:blip>
          <a:srcRect/>
          <a:stretch/>
        </p:blipFill>
        <p:spPr>
          <a:xfrm>
            <a:off x="673668" y="6242935"/>
            <a:ext cx="2317555" cy="379938"/>
          </a:xfrm>
          <a:prstGeom prst="rect">
            <a:avLst/>
          </a:prstGeom>
        </p:spPr>
      </p:pic>
    </p:spTree>
    <p:extLst>
      <p:ext uri="{BB962C8B-B14F-4D97-AF65-F5344CB8AC3E}">
        <p14:creationId xmlns:p14="http://schemas.microsoft.com/office/powerpoint/2010/main" val="28170436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778" r:id="rId3"/>
    <p:sldLayoutId id="2147483780" r:id="rId4"/>
    <p:sldLayoutId id="2147483779" r:id="rId5"/>
    <p:sldLayoutId id="2147483782" r:id="rId6"/>
    <p:sldLayoutId id="2147483781" r:id="rId7"/>
    <p:sldLayoutId id="2147483777" r:id="rId8"/>
    <p:sldLayoutId id="2147483783" r:id="rId9"/>
    <p:sldLayoutId id="2147483784" r:id="rId10"/>
    <p:sldLayoutId id="2147483786" r:id="rId11"/>
    <p:sldLayoutId id="2147483785" r:id="rId12"/>
    <p:sldLayoutId id="2147483788" r:id="rId13"/>
    <p:sldLayoutId id="2147483787" r:id="rId14"/>
    <p:sldLayoutId id="2147483650" r:id="rId15"/>
    <p:sldLayoutId id="2147483764" r:id="rId16"/>
    <p:sldLayoutId id="2147483713" r:id="rId17"/>
    <p:sldLayoutId id="2147483765" r:id="rId18"/>
    <p:sldLayoutId id="2147483652" r:id="rId19"/>
    <p:sldLayoutId id="2147483908" r:id="rId20"/>
    <p:sldLayoutId id="2147483651" r:id="rId21"/>
    <p:sldLayoutId id="2147483708" r:id="rId22"/>
    <p:sldLayoutId id="2147483734" r:id="rId23"/>
    <p:sldLayoutId id="2147483712" r:id="rId24"/>
    <p:sldLayoutId id="2147483735" r:id="rId25"/>
    <p:sldLayoutId id="2147483909" r:id="rId26"/>
    <p:sldLayoutId id="2147483736" r:id="rId27"/>
    <p:sldLayoutId id="2147483655" r:id="rId28"/>
    <p:sldLayoutId id="2147483802" r:id="rId29"/>
    <p:sldLayoutId id="2147483911" r:id="rId30"/>
    <p:sldLayoutId id="2147483912" r:id="rId31"/>
    <p:sldLayoutId id="2147483907" r:id="rId32"/>
    <p:sldLayoutId id="2147483737" r:id="rId33"/>
    <p:sldLayoutId id="2147483702" r:id="rId34"/>
    <p:sldLayoutId id="2147483738" r:id="rId35"/>
    <p:sldLayoutId id="2147483910" r:id="rId36"/>
    <p:sldLayoutId id="2147483739" r:id="rId37"/>
    <p:sldLayoutId id="2147483767" r:id="rId38"/>
    <p:sldLayoutId id="2147483770" r:id="rId39"/>
    <p:sldLayoutId id="2147483772" r:id="rId40"/>
    <p:sldLayoutId id="2147483789" r:id="rId41"/>
    <p:sldLayoutId id="2147483790" r:id="rId42"/>
    <p:sldLayoutId id="2147483791" r:id="rId43"/>
    <p:sldLayoutId id="2147483656" r:id="rId44"/>
    <p:sldLayoutId id="2147483657" r:id="rId45"/>
    <p:sldLayoutId id="2147483803" r:id="rId46"/>
    <p:sldLayoutId id="2147483804" r:id="rId47"/>
    <p:sldLayoutId id="2147483805" r:id="rId48"/>
    <p:sldLayoutId id="2147483806" r:id="rId49"/>
    <p:sldLayoutId id="2147483807" r:id="rId50"/>
    <p:sldLayoutId id="2147483808" r:id="rId51"/>
    <p:sldLayoutId id="2147483658" r:id="rId52"/>
    <p:sldLayoutId id="2147483659"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6F3F4CD8-536F-4549-973D-0FBA9CAF6C21}" type="datetime1">
              <a:rPr lang="fi-FI" smtClean="0"/>
              <a:pPr/>
              <a:t>25.8.2023</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56">
            <a:extLst>
              <a:ext uri="{28A0092B-C50C-407E-A947-70E740481C1C}">
                <a14:useLocalDpi xmlns:a14="http://schemas.microsoft.com/office/drawing/2010/main" val="0"/>
              </a:ext>
            </a:extLst>
          </a:blip>
          <a:srcRect/>
          <a:stretch/>
        </p:blipFill>
        <p:spPr>
          <a:xfrm>
            <a:off x="673668" y="6242935"/>
            <a:ext cx="2317555" cy="379938"/>
          </a:xfrm>
          <a:prstGeom prst="rect">
            <a:avLst/>
          </a:prstGeom>
        </p:spPr>
      </p:pic>
    </p:spTree>
    <p:extLst>
      <p:ext uri="{BB962C8B-B14F-4D97-AF65-F5344CB8AC3E}">
        <p14:creationId xmlns:p14="http://schemas.microsoft.com/office/powerpoint/2010/main" val="403153856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77" r:id="rId44"/>
    <p:sldLayoutId id="2147483878" r:id="rId45"/>
    <p:sldLayoutId id="2147483879" r:id="rId46"/>
    <p:sldLayoutId id="2147483880" r:id="rId47"/>
    <p:sldLayoutId id="2147483881" r:id="rId48"/>
    <p:sldLayoutId id="2147483882" r:id="rId49"/>
    <p:sldLayoutId id="2147483883" r:id="rId50"/>
    <p:sldLayoutId id="2147483888" r:id="rId51"/>
    <p:sldLayoutId id="2147483889" r:id="rId52"/>
    <p:sldLayoutId id="2147483890"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B97F20D-83D9-3556-DD78-5EE2C5DA7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0B885B4-6CCA-EC0C-4597-1BCC2BEEC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E69C832-DA32-B922-505F-0428520BB6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EBDF3-6962-4488-94EE-3D2F5E9DA140}" type="datetimeFigureOut">
              <a:rPr lang="fi-FI" smtClean="0"/>
              <a:t>25.8.2023</a:t>
            </a:fld>
            <a:endParaRPr lang="fi-FI"/>
          </a:p>
        </p:txBody>
      </p:sp>
      <p:sp>
        <p:nvSpPr>
          <p:cNvPr id="5" name="Alatunnisteen paikkamerkki 4">
            <a:extLst>
              <a:ext uri="{FF2B5EF4-FFF2-40B4-BE49-F238E27FC236}">
                <a16:creationId xmlns:a16="http://schemas.microsoft.com/office/drawing/2014/main" id="{C5C95B1B-E3FB-A1C1-DDC0-385F871B1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D8F361D-2CA9-F46D-9623-8973E4A10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914F8-254C-406C-A961-5D09CC1D3B37}" type="slidenum">
              <a:rPr lang="fi-FI" smtClean="0"/>
              <a:t>‹#›</a:t>
            </a:fld>
            <a:endParaRPr lang="fi-FI"/>
          </a:p>
        </p:txBody>
      </p:sp>
    </p:spTree>
    <p:extLst>
      <p:ext uri="{BB962C8B-B14F-4D97-AF65-F5344CB8AC3E}">
        <p14:creationId xmlns:p14="http://schemas.microsoft.com/office/powerpoint/2010/main" val="60351010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Box 7">
            <a:extLst>
              <a:ext uri="{FF2B5EF4-FFF2-40B4-BE49-F238E27FC236}">
                <a16:creationId xmlns:a16="http://schemas.microsoft.com/office/drawing/2014/main" id="{81229A95-5D2F-E5EF-A119-713C10A912A0}"/>
              </a:ext>
            </a:extLst>
          </p:cNvPr>
          <p:cNvSpPr txBox="1"/>
          <p:nvPr userDrawn="1"/>
        </p:nvSpPr>
        <p:spPr>
          <a:xfrm>
            <a:off x="11207892" y="6301708"/>
            <a:ext cx="752045" cy="338508"/>
          </a:xfrm>
          <a:prstGeom prst="rect">
            <a:avLst/>
          </a:prstGeom>
          <a:solidFill>
            <a:schemeClr val="tx1"/>
          </a:solidFill>
        </p:spPr>
        <p:txBody>
          <a:bodyPr vert="horz" wrap="square" lIns="91440" tIns="45720" rIns="91440" bIns="45720" rtlCol="0">
            <a:normAutofit/>
          </a:bodyPr>
          <a:lstStyle/>
          <a:p>
            <a: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kumimoji="0" lang="fi-FI" sz="1200" b="1" i="0" u="none" strike="noStrike" kern="1200" cap="none" spc="0" normalizeH="0" baseline="0" noProof="0">
                <a:ln>
                  <a:noFill/>
                </a:ln>
                <a:solidFill>
                  <a:schemeClr val="accent5">
                    <a:lumMod val="50000"/>
                  </a:schemeClr>
                </a:solidFill>
                <a:effectLst/>
                <a:uLnTx/>
                <a:uFillTx/>
                <a:latin typeface="Calibri Light" panose="020F0302020204030204" pitchFamily="34" charset="0"/>
                <a:cs typeface="Calibri Light" panose="020F0302020204030204" pitchFamily="34" charset="0"/>
              </a:rPr>
              <a:t>9.5.2023</a:t>
            </a:r>
          </a:p>
        </p:txBody>
      </p:sp>
    </p:spTree>
    <p:extLst>
      <p:ext uri="{BB962C8B-B14F-4D97-AF65-F5344CB8AC3E}">
        <p14:creationId xmlns:p14="http://schemas.microsoft.com/office/powerpoint/2010/main" val="134822200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mn-lt"/>
                <a:cs typeface="Poppins SemiBold" panose="00000700000000000000" pitchFamily="2" charset="0"/>
              </a:defRPr>
            </a:lvl1pPr>
          </a:lstStyle>
          <a:p>
            <a:fld id="{6F3F4CD8-536F-4549-973D-0FBA9CAF6C21}" type="datetime1">
              <a:rPr lang="fi-FI" smtClean="0"/>
              <a:pPr/>
              <a:t>25.8.2023</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mn-lt"/>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mn-lt"/>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500410" y="6028665"/>
            <a:ext cx="3744009" cy="757617"/>
          </a:xfrm>
          <a:prstGeom prst="rect">
            <a:avLst/>
          </a:prstGeom>
        </p:spPr>
      </p:pic>
      <p:sp>
        <p:nvSpPr>
          <p:cNvPr id="9" name="Title Placeholder 1">
            <a:extLst>
              <a:ext uri="{FF2B5EF4-FFF2-40B4-BE49-F238E27FC236}">
                <a16:creationId xmlns:a16="http://schemas.microsoft.com/office/drawing/2014/main" id="{561516D5-0AAA-DE78-E828-72FCAD04A9F7}"/>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Autofit/>
          </a:body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0" name="Text Placeholder 2">
            <a:extLst>
              <a:ext uri="{FF2B5EF4-FFF2-40B4-BE49-F238E27FC236}">
                <a16:creationId xmlns:a16="http://schemas.microsoft.com/office/drawing/2014/main" id="{F86F9587-735F-C8FE-1B9D-811387FA7D7B}"/>
              </a:ext>
            </a:extLst>
          </p:cNvPr>
          <p:cNvSpPr>
            <a:spLocks noGrp="1"/>
          </p:cNvSpPr>
          <p:nvPr>
            <p:ph type="body" idx="1"/>
          </p:nvPr>
        </p:nvSpPr>
        <p:spPr>
          <a:xfrm>
            <a:off x="673669" y="1428750"/>
            <a:ext cx="11205372" cy="4599915"/>
          </a:xfrm>
          <a:prstGeom prst="rect">
            <a:avLst/>
          </a:prstGeom>
        </p:spPr>
        <p:txBody>
          <a:bodyPr vert="horz" lIns="91440" tIns="45720" rIns="91440" bIns="45720" rtlCol="0">
            <a:normAutofit/>
          </a:bodyPr>
          <a:lstStyle/>
          <a:p>
            <a:pPr lvl="0"/>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16134134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1" r:id="rId28"/>
    <p:sldLayoutId id="2147483942" r:id="rId29"/>
    <p:sldLayoutId id="2147483943" r:id="rId30"/>
    <p:sldLayoutId id="2147483944" r:id="rId31"/>
    <p:sldLayoutId id="2147483945" r:id="rId32"/>
    <p:sldLayoutId id="2147483946" r:id="rId33"/>
    <p:sldLayoutId id="2147483947" r:id="rId34"/>
    <p:sldLayoutId id="2147483948" r:id="rId35"/>
    <p:sldLayoutId id="2147483949" r:id="rId36"/>
    <p:sldLayoutId id="2147483950" r:id="rId37"/>
    <p:sldLayoutId id="2147483951" r:id="rId38"/>
    <p:sldLayoutId id="2147483952" r:id="rId39"/>
    <p:sldLayoutId id="2147483953" r:id="rId40"/>
    <p:sldLayoutId id="2147483954" r:id="rId41"/>
    <p:sldLayoutId id="2147483955" r:id="rId42"/>
    <p:sldLayoutId id="2147483956" r:id="rId43"/>
    <p:sldLayoutId id="214748395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800" b="1" kern="1200" spc="0">
          <a:solidFill>
            <a:schemeClr val="tx1"/>
          </a:solidFill>
          <a:latin typeface="+mj-lt"/>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dirty="0"/>
              <a:t>Click to edit Master title style</a:t>
            </a:r>
            <a:endParaRPr lang="fi-FI" dirty="0"/>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25.8.2023</a:t>
            </a:fld>
            <a:endParaRPr lang="fi-FI" dirty="0"/>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endParaRPr lang="fi-FI" dirty="0"/>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596895149"/>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25.8.2023</a:t>
            </a:fld>
            <a:endParaRPr lang="fi-FI" dirty="0"/>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endParaRPr lang="fi-FI" dirty="0"/>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2064595827"/>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B7D8708-CAAA-4A1A-8862-0905D18BA28F}"/>
              </a:ext>
            </a:extLst>
          </p:cNvPr>
          <p:cNvSpPr>
            <a:spLocks noGrp="1"/>
          </p:cNvSpPr>
          <p:nvPr>
            <p:ph type="dt" sz="half" idx="10"/>
          </p:nvPr>
        </p:nvSpPr>
        <p:spPr/>
        <p:txBody>
          <a:bodyPr/>
          <a:lstStyle/>
          <a:p>
            <a:r>
              <a:rPr lang="fi-FI"/>
              <a:t>14.6.2023</a:t>
            </a:r>
          </a:p>
        </p:txBody>
      </p:sp>
      <p:sp>
        <p:nvSpPr>
          <p:cNvPr id="3" name="Dian numeron paikkamerkki 2">
            <a:extLst>
              <a:ext uri="{FF2B5EF4-FFF2-40B4-BE49-F238E27FC236}">
                <a16:creationId xmlns:a16="http://schemas.microsoft.com/office/drawing/2014/main" id="{052FF3B9-3D01-4AD8-B0A6-7996807D8F3C}"/>
              </a:ext>
            </a:extLst>
          </p:cNvPr>
          <p:cNvSpPr>
            <a:spLocks noGrp="1"/>
          </p:cNvSpPr>
          <p:nvPr>
            <p:ph type="sldNum" sz="quarter" idx="12"/>
          </p:nvPr>
        </p:nvSpPr>
        <p:spPr/>
        <p:txBody>
          <a:bodyPr/>
          <a:lstStyle/>
          <a:p>
            <a:fld id="{D5C7B8F6-2765-465B-BF52-D1DF320C1AE3}" type="slidenum">
              <a:rPr lang="fi-FI" smtClean="0"/>
              <a:t>1</a:t>
            </a:fld>
            <a:endParaRPr lang="fi-FI"/>
          </a:p>
        </p:txBody>
      </p:sp>
      <p:sp>
        <p:nvSpPr>
          <p:cNvPr id="4" name="Otsikko 3">
            <a:extLst>
              <a:ext uri="{FF2B5EF4-FFF2-40B4-BE49-F238E27FC236}">
                <a16:creationId xmlns:a16="http://schemas.microsoft.com/office/drawing/2014/main" id="{16BC7E01-A84B-4444-9ED3-915CD8F48BC0}"/>
              </a:ext>
            </a:extLst>
          </p:cNvPr>
          <p:cNvSpPr>
            <a:spLocks noGrp="1"/>
          </p:cNvSpPr>
          <p:nvPr>
            <p:ph type="ctrTitle"/>
          </p:nvPr>
        </p:nvSpPr>
        <p:spPr/>
        <p:txBody>
          <a:bodyPr>
            <a:normAutofit fontScale="90000"/>
          </a:bodyPr>
          <a:lstStyle/>
          <a:p>
            <a:r>
              <a:rPr lang="fi-FI" b="1"/>
              <a:t>Toimialojen </a:t>
            </a:r>
            <a:br>
              <a:rPr lang="fi-FI"/>
            </a:br>
            <a:r>
              <a:rPr lang="fi-FI" b="1"/>
              <a:t>ajankohtaiset asiat</a:t>
            </a:r>
            <a:br>
              <a:rPr lang="fi-FI" sz="4400"/>
            </a:br>
            <a:endParaRPr lang="fi-FI"/>
          </a:p>
        </p:txBody>
      </p:sp>
      <p:sp>
        <p:nvSpPr>
          <p:cNvPr id="5" name="Alaotsikko 4">
            <a:extLst>
              <a:ext uri="{FF2B5EF4-FFF2-40B4-BE49-F238E27FC236}">
                <a16:creationId xmlns:a16="http://schemas.microsoft.com/office/drawing/2014/main" id="{59DC21D2-9171-4131-ADFE-110FF581C198}"/>
              </a:ext>
            </a:extLst>
          </p:cNvPr>
          <p:cNvSpPr>
            <a:spLocks noGrp="1"/>
          </p:cNvSpPr>
          <p:nvPr>
            <p:ph type="subTitle" idx="1"/>
          </p:nvPr>
        </p:nvSpPr>
        <p:spPr/>
        <p:txBody>
          <a:bodyPr vert="horz" lIns="91440" tIns="45720" rIns="91440" bIns="45720" rtlCol="0" anchor="t">
            <a:normAutofit/>
          </a:bodyPr>
          <a:lstStyle/>
          <a:p>
            <a:r>
              <a:rPr lang="fi-FI">
                <a:latin typeface="Poppins ExtraBold"/>
                <a:cs typeface="Poppins ExtraBold"/>
              </a:rPr>
              <a:t>23.8.2023 Vanhusneuvosto</a:t>
            </a:r>
          </a:p>
        </p:txBody>
      </p:sp>
    </p:spTree>
    <p:extLst>
      <p:ext uri="{BB962C8B-B14F-4D97-AF65-F5344CB8AC3E}">
        <p14:creationId xmlns:p14="http://schemas.microsoft.com/office/powerpoint/2010/main" val="317504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5A9B8BA-DEE4-386E-F780-AE06527DE986}"/>
              </a:ext>
            </a:extLst>
          </p:cNvPr>
          <p:cNvSpPr>
            <a:spLocks noGrp="1"/>
          </p:cNvSpPr>
          <p:nvPr>
            <p:ph type="title"/>
          </p:nvPr>
        </p:nvSpPr>
        <p:spPr>
          <a:xfrm>
            <a:off x="673668" y="178025"/>
            <a:ext cx="9569557" cy="613182"/>
          </a:xfrm>
        </p:spPr>
        <p:txBody>
          <a:bodyPr>
            <a:noAutofit/>
          </a:bodyPr>
          <a:lstStyle/>
          <a:p>
            <a:pPr algn="ctr"/>
            <a:r>
              <a:rPr lang="fi-FI" sz="2800" dirty="0">
                <a:latin typeface="Poppins ExtraBold"/>
                <a:cs typeface="Poppins ExtraBold"/>
              </a:rPr>
              <a:t>Ajankohtaista </a:t>
            </a:r>
            <a:br>
              <a:rPr lang="fi-FI" sz="2800" dirty="0">
                <a:latin typeface="Poppins ExtraBold"/>
                <a:cs typeface="Poppins ExtraBold"/>
              </a:rPr>
            </a:br>
            <a:r>
              <a:rPr lang="fi-FI" sz="2800" dirty="0">
                <a:latin typeface="Poppins ExtraBold"/>
                <a:cs typeface="Poppins ExtraBold"/>
              </a:rPr>
              <a:t>Terveydenhuollon palvelujen toimiala</a:t>
            </a:r>
            <a:endParaRPr lang="fi-FI" sz="2800" dirty="0"/>
          </a:p>
        </p:txBody>
      </p:sp>
      <p:sp>
        <p:nvSpPr>
          <p:cNvPr id="2" name="Päivämäärän paikkamerkki 1">
            <a:extLst>
              <a:ext uri="{FF2B5EF4-FFF2-40B4-BE49-F238E27FC236}">
                <a16:creationId xmlns:a16="http://schemas.microsoft.com/office/drawing/2014/main" id="{6E731852-9030-A7D5-0B7E-D520B824FBD2}"/>
              </a:ext>
            </a:extLst>
          </p:cNvPr>
          <p:cNvSpPr>
            <a:spLocks noGrp="1"/>
          </p:cNvSpPr>
          <p:nvPr>
            <p:ph type="dt" sz="half" idx="10"/>
          </p:nvPr>
        </p:nvSpPr>
        <p:spPr/>
        <p:txBody>
          <a:bodyPr/>
          <a:lstStyle/>
          <a:p>
            <a:fld id="{92760E5C-EBDA-4D35-835F-C4EA74A72D71}" type="datetime1">
              <a:rPr lang="fi-FI" smtClean="0"/>
              <a:t>25.8.2023</a:t>
            </a:fld>
            <a:endParaRPr lang="fi-FI"/>
          </a:p>
        </p:txBody>
      </p:sp>
      <p:sp>
        <p:nvSpPr>
          <p:cNvPr id="3" name="Dian numeron paikkamerkki 2">
            <a:extLst>
              <a:ext uri="{FF2B5EF4-FFF2-40B4-BE49-F238E27FC236}">
                <a16:creationId xmlns:a16="http://schemas.microsoft.com/office/drawing/2014/main" id="{39D38416-55FA-5428-8A3A-37415816E9FD}"/>
              </a:ext>
            </a:extLst>
          </p:cNvPr>
          <p:cNvSpPr>
            <a:spLocks noGrp="1"/>
          </p:cNvSpPr>
          <p:nvPr>
            <p:ph type="sldNum" sz="quarter" idx="12"/>
          </p:nvPr>
        </p:nvSpPr>
        <p:spPr/>
        <p:txBody>
          <a:bodyPr/>
          <a:lstStyle/>
          <a:p>
            <a:fld id="{D5C7B8F6-2765-465B-BF52-D1DF320C1AE3}" type="slidenum">
              <a:rPr lang="fi-FI" smtClean="0"/>
              <a:t>10</a:t>
            </a:fld>
            <a:endParaRPr lang="fi-FI"/>
          </a:p>
        </p:txBody>
      </p:sp>
      <p:sp>
        <p:nvSpPr>
          <p:cNvPr id="5" name="Sisällön paikkamerkki 4">
            <a:extLst>
              <a:ext uri="{FF2B5EF4-FFF2-40B4-BE49-F238E27FC236}">
                <a16:creationId xmlns:a16="http://schemas.microsoft.com/office/drawing/2014/main" id="{FF92242F-C851-7FC6-B8BD-E45F267FCF6D}"/>
              </a:ext>
            </a:extLst>
          </p:cNvPr>
          <p:cNvSpPr>
            <a:spLocks noGrp="1"/>
          </p:cNvSpPr>
          <p:nvPr>
            <p:ph idx="1"/>
          </p:nvPr>
        </p:nvSpPr>
        <p:spPr>
          <a:xfrm>
            <a:off x="739932" y="979046"/>
            <a:ext cx="9899530" cy="5226314"/>
          </a:xfrm>
        </p:spPr>
        <p:txBody>
          <a:bodyPr vert="horz" lIns="91440" tIns="45720" rIns="91440" bIns="45720" rtlCol="0" anchor="t">
            <a:noAutofit/>
          </a:bodyPr>
          <a:lstStyle/>
          <a:p>
            <a:endParaRPr lang="fi-FI" sz="1800" dirty="0">
              <a:latin typeface="Poppins ExtraLight"/>
              <a:cs typeface="Poppins ExtraLight"/>
            </a:endParaRPr>
          </a:p>
          <a:p>
            <a:r>
              <a:rPr lang="fi-FI" sz="1800" dirty="0">
                <a:latin typeface="Poppins ExtraLight"/>
                <a:cs typeface="Poppins ExtraLight"/>
              </a:rPr>
              <a:t>Kotihoidon ja asumispalvelujen lääkäripalvelut siirtyvät 1.10.2023 lähtien sairaalapalvelujen palvelualueelle. </a:t>
            </a:r>
            <a:endParaRPr lang="fi-FI"/>
          </a:p>
          <a:p>
            <a:r>
              <a:rPr lang="fi-FI" sz="1800" dirty="0">
                <a:latin typeface="Poppins ExtraLight"/>
                <a:cs typeface="Poppins ExtraLight"/>
              </a:rPr>
              <a:t>Samalla käynnistetään vuodelle 2024 </a:t>
            </a:r>
            <a:r>
              <a:rPr lang="fi-FI" sz="1800">
                <a:latin typeface="Poppins ExtraLight"/>
                <a:cs typeface="Poppins ExtraLight"/>
              </a:rPr>
              <a:t>suunnitellun Hyväikä kehittämiskärjen kotiin </a:t>
            </a:r>
            <a:r>
              <a:rPr lang="fi-FI" sz="1800" dirty="0">
                <a:latin typeface="Poppins ExtraLight"/>
                <a:cs typeface="Poppins ExtraLight"/>
              </a:rPr>
              <a:t>vietävien palveluihin kuuluvan senioritoimintamallin suunnittelu.</a:t>
            </a:r>
            <a:endParaRPr lang="fi-FI"/>
          </a:p>
          <a:p>
            <a:endParaRPr lang="fi-FI" sz="2400" dirty="0"/>
          </a:p>
        </p:txBody>
      </p:sp>
    </p:spTree>
    <p:extLst>
      <p:ext uri="{BB962C8B-B14F-4D97-AF65-F5344CB8AC3E}">
        <p14:creationId xmlns:p14="http://schemas.microsoft.com/office/powerpoint/2010/main" val="318730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A33220C-25CA-1977-8355-796375EE1B53}"/>
              </a:ext>
            </a:extLst>
          </p:cNvPr>
          <p:cNvPicPr>
            <a:picLocks noChangeAspect="1"/>
          </p:cNvPicPr>
          <p:nvPr/>
        </p:nvPicPr>
        <p:blipFill>
          <a:blip r:embed="rId2"/>
          <a:stretch>
            <a:fillRect/>
          </a:stretch>
        </p:blipFill>
        <p:spPr>
          <a:xfrm>
            <a:off x="322556" y="5659363"/>
            <a:ext cx="4275507" cy="976694"/>
          </a:xfrm>
          <a:prstGeom prst="rect">
            <a:avLst/>
          </a:prstGeom>
        </p:spPr>
      </p:pic>
      <p:sp>
        <p:nvSpPr>
          <p:cNvPr id="4" name="Tekstiruutu 3">
            <a:extLst>
              <a:ext uri="{FF2B5EF4-FFF2-40B4-BE49-F238E27FC236}">
                <a16:creationId xmlns:a16="http://schemas.microsoft.com/office/drawing/2014/main" id="{C39BB5D5-CA73-1773-9E3C-1283AD165E34}"/>
              </a:ext>
            </a:extLst>
          </p:cNvPr>
          <p:cNvSpPr txBox="1"/>
          <p:nvPr/>
        </p:nvSpPr>
        <p:spPr>
          <a:xfrm>
            <a:off x="489514" y="1472250"/>
            <a:ext cx="646294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0" b="1" i="0" u="none" strike="noStrike" kern="1200" cap="none" spc="0" normalizeH="0" baseline="0" noProof="0">
                <a:ln>
                  <a:noFill/>
                </a:ln>
                <a:solidFill>
                  <a:srgbClr val="75B92C"/>
                </a:solidFill>
                <a:effectLst/>
                <a:uLnTx/>
                <a:uFillTx/>
                <a:latin typeface="Calibri" panose="020F0502020204030204"/>
                <a:ea typeface="+mn-ea"/>
                <a:cs typeface="+mn-cs"/>
              </a:rPr>
              <a:t>Kiitos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0" b="1" i="0" u="none" strike="noStrike" kern="1200" cap="none" spc="0" normalizeH="0" baseline="0" noProof="0" err="1">
                <a:ln>
                  <a:noFill/>
                </a:ln>
                <a:solidFill>
                  <a:srgbClr val="75B92C"/>
                </a:solidFill>
                <a:effectLst/>
                <a:uLnTx/>
                <a:uFillTx/>
                <a:latin typeface="Calibri" panose="020F0502020204030204"/>
                <a:ea typeface="+mn-ea"/>
                <a:cs typeface="+mn-cs"/>
              </a:rPr>
              <a:t>Tack</a:t>
            </a:r>
            <a:r>
              <a:rPr kumimoji="0" lang="fi-FI" sz="5400" b="1" i="0" u="none" strike="noStrike" kern="1200" cap="none" spc="0" normalizeH="0" baseline="0" noProof="0">
                <a:ln>
                  <a:noFill/>
                </a:ln>
                <a:solidFill>
                  <a:srgbClr val="75B92C"/>
                </a:solidFill>
                <a:effectLst/>
                <a:uLnTx/>
                <a:uFillTx/>
                <a:latin typeface="Calibri" panose="020F0502020204030204"/>
                <a:ea typeface="+mn-ea"/>
                <a:cs typeface="+mn-cs"/>
              </a:rPr>
              <a:t> </a:t>
            </a:r>
          </a:p>
        </p:txBody>
      </p:sp>
      <p:pic>
        <p:nvPicPr>
          <p:cNvPr id="9" name="Kuva 8">
            <a:extLst>
              <a:ext uri="{FF2B5EF4-FFF2-40B4-BE49-F238E27FC236}">
                <a16:creationId xmlns:a16="http://schemas.microsoft.com/office/drawing/2014/main" id="{229D71E2-8CAB-762D-71DB-435056F73ADC}"/>
              </a:ext>
            </a:extLst>
          </p:cNvPr>
          <p:cNvPicPr>
            <a:picLocks noChangeAspect="1"/>
          </p:cNvPicPr>
          <p:nvPr/>
        </p:nvPicPr>
        <p:blipFill rotWithShape="1">
          <a:blip r:embed="rId3">
            <a:extLst>
              <a:ext uri="{28A0092B-C50C-407E-A947-70E740481C1C}">
                <a14:useLocalDpi xmlns:a14="http://schemas.microsoft.com/office/drawing/2010/main" val="0"/>
              </a:ext>
            </a:extLst>
          </a:blip>
          <a:srcRect l="14194" t="4478" r="15204" b="13747"/>
          <a:stretch/>
        </p:blipFill>
        <p:spPr>
          <a:xfrm>
            <a:off x="6096000" y="1101656"/>
            <a:ext cx="3101266" cy="3295735"/>
          </a:xfrm>
          <a:prstGeom prst="rect">
            <a:avLst/>
          </a:prstGeom>
        </p:spPr>
      </p:pic>
    </p:spTree>
    <p:extLst>
      <p:ext uri="{BB962C8B-B14F-4D97-AF65-F5344CB8AC3E}">
        <p14:creationId xmlns:p14="http://schemas.microsoft.com/office/powerpoint/2010/main" val="161295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B7D8708-CAAA-4A1A-8862-0905D18BA28F}"/>
              </a:ext>
            </a:extLst>
          </p:cNvPr>
          <p:cNvSpPr>
            <a:spLocks noGrp="1"/>
          </p:cNvSpPr>
          <p:nvPr>
            <p:ph type="dt" sz="half" idx="10"/>
          </p:nvPr>
        </p:nvSpPr>
        <p:spPr/>
        <p:txBody>
          <a:bodyPr/>
          <a:lstStyle/>
          <a:p>
            <a:r>
              <a:rPr lang="fi-FI"/>
              <a:t>14.6.2023</a:t>
            </a:r>
          </a:p>
        </p:txBody>
      </p:sp>
      <p:sp>
        <p:nvSpPr>
          <p:cNvPr id="3" name="Dian numeron paikkamerkki 2">
            <a:extLst>
              <a:ext uri="{FF2B5EF4-FFF2-40B4-BE49-F238E27FC236}">
                <a16:creationId xmlns:a16="http://schemas.microsoft.com/office/drawing/2014/main" id="{052FF3B9-3D01-4AD8-B0A6-7996807D8F3C}"/>
              </a:ext>
            </a:extLst>
          </p:cNvPr>
          <p:cNvSpPr>
            <a:spLocks noGrp="1"/>
          </p:cNvSpPr>
          <p:nvPr>
            <p:ph type="sldNum" sz="quarter" idx="12"/>
          </p:nvPr>
        </p:nvSpPr>
        <p:spPr/>
        <p:txBody>
          <a:bodyPr/>
          <a:lstStyle/>
          <a:p>
            <a:fld id="{D5C7B8F6-2765-465B-BF52-D1DF320C1AE3}" type="slidenum">
              <a:rPr lang="fi-FI" smtClean="0"/>
              <a:t>2</a:t>
            </a:fld>
            <a:endParaRPr lang="fi-FI"/>
          </a:p>
        </p:txBody>
      </p:sp>
      <p:sp>
        <p:nvSpPr>
          <p:cNvPr id="4" name="Otsikko 3">
            <a:extLst>
              <a:ext uri="{FF2B5EF4-FFF2-40B4-BE49-F238E27FC236}">
                <a16:creationId xmlns:a16="http://schemas.microsoft.com/office/drawing/2014/main" id="{16BC7E01-A84B-4444-9ED3-915CD8F48BC0}"/>
              </a:ext>
            </a:extLst>
          </p:cNvPr>
          <p:cNvSpPr>
            <a:spLocks noGrp="1"/>
          </p:cNvSpPr>
          <p:nvPr>
            <p:ph type="ctrTitle"/>
          </p:nvPr>
        </p:nvSpPr>
        <p:spPr/>
        <p:txBody>
          <a:bodyPr>
            <a:normAutofit/>
          </a:bodyPr>
          <a:lstStyle/>
          <a:p>
            <a:r>
              <a:rPr lang="fi-FI"/>
              <a:t>Vanhuspalvelut</a:t>
            </a:r>
            <a:br>
              <a:rPr lang="fi-FI"/>
            </a:br>
            <a:br>
              <a:rPr lang="fi-FI" sz="4400"/>
            </a:br>
            <a:endParaRPr lang="fi-FI"/>
          </a:p>
        </p:txBody>
      </p:sp>
    </p:spTree>
    <p:extLst>
      <p:ext uri="{BB962C8B-B14F-4D97-AF65-F5344CB8AC3E}">
        <p14:creationId xmlns:p14="http://schemas.microsoft.com/office/powerpoint/2010/main" val="67185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B90E06-EDA6-681F-8B81-728C641618F3}"/>
              </a:ext>
            </a:extLst>
          </p:cNvPr>
          <p:cNvSpPr>
            <a:spLocks noGrp="1"/>
          </p:cNvSpPr>
          <p:nvPr>
            <p:ph type="title"/>
          </p:nvPr>
        </p:nvSpPr>
        <p:spPr>
          <a:xfrm>
            <a:off x="673668" y="264993"/>
            <a:ext cx="9841931" cy="613182"/>
          </a:xfrm>
        </p:spPr>
        <p:txBody>
          <a:bodyPr/>
          <a:lstStyle/>
          <a:p>
            <a:pPr algn="ctr"/>
            <a:r>
              <a:rPr lang="fi-FI" b="0" dirty="0"/>
              <a:t>Avoimet vakanssit - vanhuspalvelut</a:t>
            </a:r>
          </a:p>
        </p:txBody>
      </p:sp>
      <p:sp>
        <p:nvSpPr>
          <p:cNvPr id="3" name="Päivämäärän paikkamerkki 2">
            <a:extLst>
              <a:ext uri="{FF2B5EF4-FFF2-40B4-BE49-F238E27FC236}">
                <a16:creationId xmlns:a16="http://schemas.microsoft.com/office/drawing/2014/main" id="{A0431856-831C-13CC-59E9-ED4857391C8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E76DBD-9ABD-401A-ACC4-8E3C979D470F}"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0"/>
                </a:spcAft>
                <a:buClrTx/>
                <a:buSzTx/>
                <a:buFontTx/>
                <a:buNone/>
                <a:tabLst/>
                <a:defRPr/>
              </a:pPr>
              <a:t>25.8.2023</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4" name="Dian numeron paikkamerkki 3">
            <a:extLst>
              <a:ext uri="{FF2B5EF4-FFF2-40B4-BE49-F238E27FC236}">
                <a16:creationId xmlns:a16="http://schemas.microsoft.com/office/drawing/2014/main" id="{E5B0DC52-10E1-EE8C-EA12-B6A7DC0487A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B8F6-2765-465B-BF52-D1DF320C1A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5" name="Sisällön paikkamerkki 4">
            <a:extLst>
              <a:ext uri="{FF2B5EF4-FFF2-40B4-BE49-F238E27FC236}">
                <a16:creationId xmlns:a16="http://schemas.microsoft.com/office/drawing/2014/main" id="{00671811-0F52-3842-C1AE-D3AC33A8D0C3}"/>
              </a:ext>
            </a:extLst>
          </p:cNvPr>
          <p:cNvSpPr>
            <a:spLocks noGrp="1"/>
          </p:cNvSpPr>
          <p:nvPr>
            <p:ph idx="1"/>
          </p:nvPr>
        </p:nvSpPr>
        <p:spPr/>
        <p:txBody>
          <a:bodyPr/>
          <a:lstStyle/>
          <a:p>
            <a:r>
              <a:rPr lang="fi-FI" sz="2400" dirty="0"/>
              <a:t>Tässä ilmoitetut vakanssit ovat kokonaan ilman tekijää</a:t>
            </a:r>
          </a:p>
          <a:p>
            <a:r>
              <a:rPr lang="fi-FI" sz="2400" dirty="0"/>
              <a:t>Avointen vakanssien tiedot ovat esihenkilöiden ilmoittamia, kuukauden viimeisen päivän tietoja</a:t>
            </a:r>
          </a:p>
          <a:p>
            <a:endParaRPr lang="fi-FI" dirty="0"/>
          </a:p>
          <a:p>
            <a:pPr marL="0" indent="0">
              <a:buNone/>
            </a:pPr>
            <a:endParaRPr lang="fi-FI" dirty="0"/>
          </a:p>
        </p:txBody>
      </p:sp>
      <p:graphicFrame>
        <p:nvGraphicFramePr>
          <p:cNvPr id="6" name="Taulukko 6">
            <a:extLst>
              <a:ext uri="{FF2B5EF4-FFF2-40B4-BE49-F238E27FC236}">
                <a16:creationId xmlns:a16="http://schemas.microsoft.com/office/drawing/2014/main" id="{4EF4F00B-C46F-72B2-F6EE-AA2B630198D4}"/>
              </a:ext>
            </a:extLst>
          </p:cNvPr>
          <p:cNvGraphicFramePr>
            <a:graphicFrameLocks noGrp="1"/>
          </p:cNvGraphicFramePr>
          <p:nvPr/>
        </p:nvGraphicFramePr>
        <p:xfrm>
          <a:off x="790324" y="3134996"/>
          <a:ext cx="9841932" cy="1705609"/>
        </p:xfrm>
        <a:graphic>
          <a:graphicData uri="http://schemas.openxmlformats.org/drawingml/2006/table">
            <a:tbl>
              <a:tblPr firstRow="1" bandRow="1">
                <a:tableStyleId>{5C22544A-7EE6-4342-B048-85BDC9FD1C3A}</a:tableStyleId>
              </a:tblPr>
              <a:tblGrid>
                <a:gridCol w="2429344">
                  <a:extLst>
                    <a:ext uri="{9D8B030D-6E8A-4147-A177-3AD203B41FA5}">
                      <a16:colId xmlns:a16="http://schemas.microsoft.com/office/drawing/2014/main" val="557003470"/>
                    </a:ext>
                  </a:extLst>
                </a:gridCol>
                <a:gridCol w="1571929">
                  <a:extLst>
                    <a:ext uri="{9D8B030D-6E8A-4147-A177-3AD203B41FA5}">
                      <a16:colId xmlns:a16="http://schemas.microsoft.com/office/drawing/2014/main" val="2127079170"/>
                    </a:ext>
                  </a:extLst>
                </a:gridCol>
                <a:gridCol w="1640524">
                  <a:extLst>
                    <a:ext uri="{9D8B030D-6E8A-4147-A177-3AD203B41FA5}">
                      <a16:colId xmlns:a16="http://schemas.microsoft.com/office/drawing/2014/main" val="919187649"/>
                    </a:ext>
                  </a:extLst>
                </a:gridCol>
                <a:gridCol w="1393457">
                  <a:extLst>
                    <a:ext uri="{9D8B030D-6E8A-4147-A177-3AD203B41FA5}">
                      <a16:colId xmlns:a16="http://schemas.microsoft.com/office/drawing/2014/main" val="2142183704"/>
                    </a:ext>
                  </a:extLst>
                </a:gridCol>
                <a:gridCol w="1403339">
                  <a:extLst>
                    <a:ext uri="{9D8B030D-6E8A-4147-A177-3AD203B41FA5}">
                      <a16:colId xmlns:a16="http://schemas.microsoft.com/office/drawing/2014/main" val="3585765136"/>
                    </a:ext>
                  </a:extLst>
                </a:gridCol>
                <a:gridCol w="1403339">
                  <a:extLst>
                    <a:ext uri="{9D8B030D-6E8A-4147-A177-3AD203B41FA5}">
                      <a16:colId xmlns:a16="http://schemas.microsoft.com/office/drawing/2014/main" val="3484268828"/>
                    </a:ext>
                  </a:extLst>
                </a:gridCol>
              </a:tblGrid>
              <a:tr h="434602">
                <a:tc>
                  <a:txBody>
                    <a:bodyPr/>
                    <a:lstStyle/>
                    <a:p>
                      <a:r>
                        <a:rPr lang="fi-FI"/>
                        <a:t>2023</a:t>
                      </a:r>
                    </a:p>
                  </a:txBody>
                  <a:tcPr/>
                </a:tc>
                <a:tc>
                  <a:txBody>
                    <a:bodyPr/>
                    <a:lstStyle/>
                    <a:p>
                      <a:r>
                        <a:rPr lang="fi-FI"/>
                        <a:t>Maaliskuu</a:t>
                      </a:r>
                    </a:p>
                  </a:txBody>
                  <a:tcPr/>
                </a:tc>
                <a:tc>
                  <a:txBody>
                    <a:bodyPr/>
                    <a:lstStyle/>
                    <a:p>
                      <a:r>
                        <a:rPr lang="fi-FI"/>
                        <a:t>Huhtikuu</a:t>
                      </a:r>
                    </a:p>
                  </a:txBody>
                  <a:tcPr/>
                </a:tc>
                <a:tc>
                  <a:txBody>
                    <a:bodyPr/>
                    <a:lstStyle/>
                    <a:p>
                      <a:r>
                        <a:rPr lang="fi-FI"/>
                        <a:t>Toukokuu</a:t>
                      </a:r>
                    </a:p>
                  </a:txBody>
                  <a:tcPr/>
                </a:tc>
                <a:tc>
                  <a:txBody>
                    <a:bodyPr/>
                    <a:lstStyle/>
                    <a:p>
                      <a:r>
                        <a:rPr lang="fi-FI" dirty="0"/>
                        <a:t>Kesäkuu</a:t>
                      </a:r>
                    </a:p>
                  </a:txBody>
                  <a:tcPr/>
                </a:tc>
                <a:tc>
                  <a:txBody>
                    <a:bodyPr/>
                    <a:lstStyle/>
                    <a:p>
                      <a:r>
                        <a:rPr lang="fi-FI" dirty="0"/>
                        <a:t>Heinäkuu </a:t>
                      </a:r>
                    </a:p>
                  </a:txBody>
                  <a:tcPr/>
                </a:tc>
                <a:extLst>
                  <a:ext uri="{0D108BD9-81ED-4DB2-BD59-A6C34878D82A}">
                    <a16:rowId xmlns:a16="http://schemas.microsoft.com/office/drawing/2014/main" val="862673970"/>
                  </a:ext>
                </a:extLst>
              </a:tr>
              <a:tr h="630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Avoimet vakanssit (ei työntekijää) </a:t>
                      </a:r>
                    </a:p>
                  </a:txBody>
                  <a:tcPr/>
                </a:tc>
                <a:tc>
                  <a:txBody>
                    <a:bodyPr/>
                    <a:lstStyle/>
                    <a:p>
                      <a:r>
                        <a:rPr lang="fi-FI" dirty="0"/>
                        <a:t>140,5</a:t>
                      </a:r>
                    </a:p>
                  </a:txBody>
                  <a:tcPr/>
                </a:tc>
                <a:tc>
                  <a:txBody>
                    <a:bodyPr/>
                    <a:lstStyle/>
                    <a:p>
                      <a:r>
                        <a:rPr lang="fi-FI"/>
                        <a:t>138</a:t>
                      </a:r>
                    </a:p>
                  </a:txBody>
                  <a:tcPr/>
                </a:tc>
                <a:tc>
                  <a:txBody>
                    <a:bodyPr/>
                    <a:lstStyle/>
                    <a:p>
                      <a:r>
                        <a:rPr lang="fi-FI"/>
                        <a:t>135,5</a:t>
                      </a:r>
                    </a:p>
                  </a:txBody>
                  <a:tcPr/>
                </a:tc>
                <a:tc>
                  <a:txBody>
                    <a:bodyPr/>
                    <a:lstStyle/>
                    <a:p>
                      <a:r>
                        <a:rPr lang="fi-FI" dirty="0"/>
                        <a:t>118,6</a:t>
                      </a:r>
                    </a:p>
                  </a:txBody>
                  <a:tcPr/>
                </a:tc>
                <a:tc>
                  <a:txBody>
                    <a:bodyPr/>
                    <a:lstStyle/>
                    <a:p>
                      <a:r>
                        <a:rPr lang="fi-FI" dirty="0"/>
                        <a:t>111,6</a:t>
                      </a:r>
                    </a:p>
                  </a:txBody>
                  <a:tcPr/>
                </a:tc>
                <a:extLst>
                  <a:ext uri="{0D108BD9-81ED-4DB2-BD59-A6C34878D82A}">
                    <a16:rowId xmlns:a16="http://schemas.microsoft.com/office/drawing/2014/main" val="3310764549"/>
                  </a:ext>
                </a:extLst>
              </a:tr>
              <a:tr h="630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Täyttöaste</a:t>
                      </a:r>
                    </a:p>
                  </a:txBody>
                  <a:tcPr/>
                </a:tc>
                <a:tc>
                  <a:txBody>
                    <a:bodyPr/>
                    <a:lstStyle/>
                    <a:p>
                      <a:r>
                        <a:rPr lang="fi-FI"/>
                        <a:t>88%</a:t>
                      </a:r>
                    </a:p>
                  </a:txBody>
                  <a:tcPr/>
                </a:tc>
                <a:tc>
                  <a:txBody>
                    <a:bodyPr/>
                    <a:lstStyle/>
                    <a:p>
                      <a:r>
                        <a:rPr lang="fi-FI"/>
                        <a:t>88%</a:t>
                      </a:r>
                    </a:p>
                  </a:txBody>
                  <a:tcPr/>
                </a:tc>
                <a:tc>
                  <a:txBody>
                    <a:bodyPr/>
                    <a:lstStyle/>
                    <a:p>
                      <a:r>
                        <a:rPr lang="fi-FI"/>
                        <a:t>88%</a:t>
                      </a:r>
                    </a:p>
                  </a:txBody>
                  <a:tcPr/>
                </a:tc>
                <a:tc>
                  <a:txBody>
                    <a:bodyPr/>
                    <a:lstStyle/>
                    <a:p>
                      <a:r>
                        <a:rPr lang="fi-FI" dirty="0"/>
                        <a:t>90%</a:t>
                      </a:r>
                    </a:p>
                  </a:txBody>
                  <a:tcPr/>
                </a:tc>
                <a:tc>
                  <a:txBody>
                    <a:bodyPr/>
                    <a:lstStyle/>
                    <a:p>
                      <a:r>
                        <a:rPr lang="fi-FI" dirty="0"/>
                        <a:t>90%</a:t>
                      </a:r>
                    </a:p>
                  </a:txBody>
                  <a:tcPr/>
                </a:tc>
                <a:extLst>
                  <a:ext uri="{0D108BD9-81ED-4DB2-BD59-A6C34878D82A}">
                    <a16:rowId xmlns:a16="http://schemas.microsoft.com/office/drawing/2014/main" val="2998565599"/>
                  </a:ext>
                </a:extLst>
              </a:tr>
            </a:tbl>
          </a:graphicData>
        </a:graphic>
      </p:graphicFrame>
    </p:spTree>
    <p:extLst>
      <p:ext uri="{BB962C8B-B14F-4D97-AF65-F5344CB8AC3E}">
        <p14:creationId xmlns:p14="http://schemas.microsoft.com/office/powerpoint/2010/main" val="24512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B13DC9B-4739-377E-A0E1-4C93D43ABDD6}"/>
              </a:ext>
            </a:extLst>
          </p:cNvPr>
          <p:cNvSpPr/>
          <p:nvPr/>
        </p:nvSpPr>
        <p:spPr>
          <a:xfrm>
            <a:off x="7051964" y="5670434"/>
            <a:ext cx="4125191" cy="104948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76B1AAF7-E9C8-F063-2619-75C09E04B00D}"/>
              </a:ext>
            </a:extLst>
          </p:cNvPr>
          <p:cNvSpPr>
            <a:spLocks noGrp="1"/>
          </p:cNvSpPr>
          <p:nvPr>
            <p:ph idx="1"/>
          </p:nvPr>
        </p:nvSpPr>
        <p:spPr>
          <a:xfrm>
            <a:off x="549963" y="1239520"/>
            <a:ext cx="8398828" cy="5254056"/>
          </a:xfrm>
        </p:spPr>
        <p:txBody>
          <a:bodyPr vert="horz" lIns="91440" tIns="45720" rIns="91440" bIns="45720" rtlCol="0" anchor="t">
            <a:noAutofit/>
          </a:bodyPr>
          <a:lstStyle/>
          <a:p>
            <a:r>
              <a:rPr lang="fi-FI" sz="1200" dirty="0">
                <a:latin typeface="+mn-lt"/>
                <a:cs typeface="Calibri Light"/>
              </a:rPr>
              <a:t>Ateriapalvelujen sekä kotihoidon palveluntuottajien vaihtuminen ovat aiheuttaneet paljon lisätyötä järjestämisen yksikköön mm. palautteiden käsittelyyn sekä uuden palvelukuvauksen ja järjestelmien käyttöönottoon liittyen.</a:t>
            </a:r>
          </a:p>
          <a:p>
            <a:r>
              <a:rPr lang="fi-FI" sz="1200" dirty="0">
                <a:latin typeface="+mn-lt"/>
                <a:cs typeface="Calibri Light"/>
              </a:rPr>
              <a:t>Omaishoidontuen peittävyys on laskenut kuluvan vuoden aikana. Omaishoidon peittävyyttä ja omaishoitajien hyvinvointia vahvistetaan palvelutuotannon sekä nyt keväällä käynnistyneen kehittämisprojektin tuella. Kehittämisprojektissa toimii kaksi työntekijää, joiden tehtävänä on selvittää omaishoitajien tarpeita jo tehtyjen selvitysten sekä uuden hyvinvointia tukevia tarpeita selvittävän kyselyn avulla ja vahvistaa omaishoitajien hyvinvointia esiin nousevien tarpeiden pohjalta, kuten yhteisiä tapaamisia järjestäen. Yhteistyön tiivistäminen eri toimijoiden välillä on myös nähty merkitykselliseksi hyvinvointia tukevaksi tekijäksi.</a:t>
            </a:r>
          </a:p>
          <a:p>
            <a:r>
              <a:rPr lang="fi-FI" sz="1200" dirty="0">
                <a:latin typeface="+mn-lt"/>
                <a:cs typeface="Calibri Light"/>
              </a:rPr>
              <a:t>Ikäihmisten mielen hyvinvoinnin parantamiseksi on käynnistynyt säätiön rahoittamana ohjelma Myyrmäen ja Havukosken alueella. Tämän lisäksi Etsivää vanhustyötä ja hyvää senioritoimintamallia kehittävä EU-rahoitteinen Hyvä Ikä -hanke on käynnistymisen myötä lähtenyt verkostoitumaan eri toimijoiden kanssa sekä  yhdessä asiakasohjauksen ja viestinnän kanssa edistänyt sähköistä tiedon saavutettavuutta neuvonnan ja ohjauksen tueksi mm. Huoli-ilmoitusten tekeminen ja nettisivujen sisältöä parantaen asiakasraadin tuottaman tiedon pohjalta.</a:t>
            </a:r>
            <a:endParaRPr lang="fi-FI" sz="1200" dirty="0"/>
          </a:p>
          <a:p>
            <a:r>
              <a:rPr lang="fi-FI" sz="1200" dirty="0">
                <a:latin typeface="+mn-lt"/>
                <a:cs typeface="Calibri Light"/>
              </a:rPr>
              <a:t>Hoitoketjujen sujuvuuteen on panostettu mm. kotiutuksen ja kotikuntoutuksen prosessia uudistaen sekä arviointitiimin toimintaa tehostaen sekä resurssia vahvistaen. </a:t>
            </a:r>
          </a:p>
          <a:p>
            <a:r>
              <a:rPr lang="fi-FI" sz="1200" dirty="0">
                <a:latin typeface="+mn-lt"/>
                <a:cs typeface="Calibri Light"/>
              </a:rPr>
              <a:t>Yhteisöllisen asumisen </a:t>
            </a:r>
            <a:r>
              <a:rPr lang="fi-FI" sz="1200" dirty="0" err="1">
                <a:latin typeface="+mn-lt"/>
                <a:cs typeface="Calibri Light"/>
              </a:rPr>
              <a:t>yöhoidon</a:t>
            </a:r>
            <a:r>
              <a:rPr lang="fi-FI" sz="1200" dirty="0">
                <a:latin typeface="+mn-lt"/>
                <a:cs typeface="Calibri Light"/>
              </a:rPr>
              <a:t> toteuttaminen siirtynyt keskitettyyn </a:t>
            </a:r>
            <a:r>
              <a:rPr lang="fi-FI" sz="1200" dirty="0" err="1">
                <a:latin typeface="+mn-lt"/>
                <a:cs typeface="Calibri Light"/>
              </a:rPr>
              <a:t>yökotihoitoon</a:t>
            </a:r>
            <a:r>
              <a:rPr lang="fi-FI" sz="1200" dirty="0">
                <a:latin typeface="+mn-lt"/>
                <a:cs typeface="Calibri Light"/>
              </a:rPr>
              <a:t> ja näin pystytään paremmin vastaamaan koko hyvinvointialueen yöaikaiseen kotihoidon palvelutarpeeseen.</a:t>
            </a:r>
          </a:p>
          <a:p>
            <a:r>
              <a:rPr lang="fi-FI" sz="1200" dirty="0">
                <a:latin typeface="+mn-lt"/>
                <a:cs typeface="Calibri Light"/>
              </a:rPr>
              <a:t>Oikea-asiakas - oikeassa palvelussa työtä RAI-arviointien tuottaman tiedon pohjalta edistetään asiakasohjauksen ja hoiva-asumisen yhteistyöllä, jossa pyritään tunnistamaan asiakkaiden kuntoutuksen myötä keventynyt palveluntarve ja etsimään uusia tarpeeseen vastaavia palveluja yhdessä asiakkaan ja hänen läheisen kanssa.</a:t>
            </a:r>
          </a:p>
          <a:p>
            <a:r>
              <a:rPr lang="fi-FI" sz="1200" dirty="0">
                <a:latin typeface="+mn-lt"/>
                <a:cs typeface="Calibri Light"/>
              </a:rPr>
              <a:t>Yhteisöllisen asumisen tarve asiakkailla vähentynyt ja tämän johdosta yhteisöllisessä asumisessa useita tyhjiä asuntoja (kesäkuussa 14).  Tämän johdosta käynnistynyt kohti kotia suunnittelu, jossa 5 yhteisöllisen asumisen asuntoa ollaan elokuussa ottamassa lyhytaikaiseen käyttöön kuntoutus- ja arviointijakso toimintaan. Henkilöstön valmennuksen ja toiminnan suunnittelua tehty huhti-kesäkuun aikana ja tätä jatketaan kahden vuoden kestoisen toiminnan pilotoinnin ajan. Toiminnan tehostamiseksi myös panostetaan markkinointiin ja mm. tiiviimpään yhteistyöhön gerontologisen sosiaalityön kanssa.</a:t>
            </a:r>
          </a:p>
          <a:p>
            <a:pPr marL="457200" lvl="1" indent="0">
              <a:buNone/>
            </a:pPr>
            <a:endParaRPr lang="fi-FI" sz="1600" dirty="0">
              <a:latin typeface="+mn-lt"/>
              <a:cs typeface="Calibri Light"/>
            </a:endParaRPr>
          </a:p>
        </p:txBody>
      </p:sp>
      <p:sp>
        <p:nvSpPr>
          <p:cNvPr id="4" name="Otsikko 1">
            <a:extLst>
              <a:ext uri="{FF2B5EF4-FFF2-40B4-BE49-F238E27FC236}">
                <a16:creationId xmlns:a16="http://schemas.microsoft.com/office/drawing/2014/main" id="{F4AC9B8C-8A96-6EA0-F633-5B59EF3BF64C}"/>
              </a:ext>
            </a:extLst>
          </p:cNvPr>
          <p:cNvSpPr txBox="1">
            <a:spLocks/>
          </p:cNvSpPr>
          <p:nvPr/>
        </p:nvSpPr>
        <p:spPr>
          <a:xfrm>
            <a:off x="549961" y="317732"/>
            <a:ext cx="10046918" cy="654250"/>
          </a:xfrm>
          <a:prstGeom prst="rect">
            <a:avLst/>
          </a:prstGeom>
          <a:solidFill>
            <a:schemeClr val="bg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a:ln>
                  <a:noFill/>
                </a:ln>
                <a:solidFill>
                  <a:srgbClr val="1E1E1E"/>
                </a:solidFill>
                <a:effectLst/>
                <a:uLnTx/>
                <a:uFillTx/>
                <a:latin typeface="Calibri"/>
                <a:ea typeface="+mj-ea"/>
                <a:cs typeface="Calibri"/>
              </a:rPr>
              <a:t>Kotona-asumisen palvelujen palvelualue </a:t>
            </a:r>
          </a:p>
        </p:txBody>
      </p:sp>
      <p:pic>
        <p:nvPicPr>
          <p:cNvPr id="7" name="Picture 6" descr="A picture containing vector graphics&#10;&#10;Description automatically generated">
            <a:extLst>
              <a:ext uri="{FF2B5EF4-FFF2-40B4-BE49-F238E27FC236}">
                <a16:creationId xmlns:a16="http://schemas.microsoft.com/office/drawing/2014/main" id="{8BC1CC86-697F-A093-9CAE-EBCB205DFBED}"/>
              </a:ext>
            </a:extLst>
          </p:cNvPr>
          <p:cNvPicPr>
            <a:picLocks noChangeAspect="1"/>
          </p:cNvPicPr>
          <p:nvPr/>
        </p:nvPicPr>
        <p:blipFill>
          <a:blip r:embed="rId2"/>
          <a:stretch>
            <a:fillRect/>
          </a:stretch>
        </p:blipFill>
        <p:spPr>
          <a:xfrm flipH="1">
            <a:off x="8107971" y="2181349"/>
            <a:ext cx="4312227" cy="4312227"/>
          </a:xfrm>
          <a:prstGeom prst="rect">
            <a:avLst/>
          </a:prstGeom>
        </p:spPr>
      </p:pic>
    </p:spTree>
    <p:extLst>
      <p:ext uri="{BB962C8B-B14F-4D97-AF65-F5344CB8AC3E}">
        <p14:creationId xmlns:p14="http://schemas.microsoft.com/office/powerpoint/2010/main" val="85843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5A9B8BA-DEE4-386E-F780-AE06527DE986}"/>
              </a:ext>
            </a:extLst>
          </p:cNvPr>
          <p:cNvSpPr>
            <a:spLocks noGrp="1"/>
          </p:cNvSpPr>
          <p:nvPr>
            <p:ph type="title"/>
          </p:nvPr>
        </p:nvSpPr>
        <p:spPr>
          <a:xfrm>
            <a:off x="673668" y="178025"/>
            <a:ext cx="9569557" cy="613182"/>
          </a:xfrm>
        </p:spPr>
        <p:txBody>
          <a:bodyPr>
            <a:noAutofit/>
          </a:bodyPr>
          <a:lstStyle/>
          <a:p>
            <a:pPr algn="ctr"/>
            <a:r>
              <a:rPr lang="fi-FI" sz="2800">
                <a:latin typeface="Poppins ExtraBold"/>
                <a:cs typeface="Poppins ExtraBold"/>
              </a:rPr>
              <a:t>Vanhuspalvelujen jonotilanne 31.7.2023</a:t>
            </a:r>
            <a:endParaRPr lang="fi-FI" sz="2800"/>
          </a:p>
        </p:txBody>
      </p:sp>
      <p:sp>
        <p:nvSpPr>
          <p:cNvPr id="2" name="Päivämäärän paikkamerkki 1">
            <a:extLst>
              <a:ext uri="{FF2B5EF4-FFF2-40B4-BE49-F238E27FC236}">
                <a16:creationId xmlns:a16="http://schemas.microsoft.com/office/drawing/2014/main" id="{6E731852-9030-A7D5-0B7E-D520B824FBD2}"/>
              </a:ext>
            </a:extLst>
          </p:cNvPr>
          <p:cNvSpPr>
            <a:spLocks noGrp="1"/>
          </p:cNvSpPr>
          <p:nvPr>
            <p:ph type="dt" sz="half" idx="10"/>
          </p:nvPr>
        </p:nvSpPr>
        <p:spPr/>
        <p:txBody>
          <a:bodyPr/>
          <a:lstStyle/>
          <a:p>
            <a:fld id="{92760E5C-EBDA-4D35-835F-C4EA74A72D71}" type="datetime1">
              <a:rPr lang="fi-FI" smtClean="0"/>
              <a:t>25.8.2023</a:t>
            </a:fld>
            <a:endParaRPr lang="fi-FI"/>
          </a:p>
        </p:txBody>
      </p:sp>
      <p:sp>
        <p:nvSpPr>
          <p:cNvPr id="3" name="Dian numeron paikkamerkki 2">
            <a:extLst>
              <a:ext uri="{FF2B5EF4-FFF2-40B4-BE49-F238E27FC236}">
                <a16:creationId xmlns:a16="http://schemas.microsoft.com/office/drawing/2014/main" id="{39D38416-55FA-5428-8A3A-37415816E9FD}"/>
              </a:ext>
            </a:extLst>
          </p:cNvPr>
          <p:cNvSpPr>
            <a:spLocks noGrp="1"/>
          </p:cNvSpPr>
          <p:nvPr>
            <p:ph type="sldNum" sz="quarter" idx="12"/>
          </p:nvPr>
        </p:nvSpPr>
        <p:spPr/>
        <p:txBody>
          <a:bodyPr/>
          <a:lstStyle/>
          <a:p>
            <a:fld id="{D5C7B8F6-2765-465B-BF52-D1DF320C1AE3}" type="slidenum">
              <a:rPr lang="fi-FI" smtClean="0"/>
              <a:t>5</a:t>
            </a:fld>
            <a:endParaRPr lang="fi-FI"/>
          </a:p>
        </p:txBody>
      </p:sp>
      <p:sp>
        <p:nvSpPr>
          <p:cNvPr id="5" name="Sisällön paikkamerkki 4">
            <a:extLst>
              <a:ext uri="{FF2B5EF4-FFF2-40B4-BE49-F238E27FC236}">
                <a16:creationId xmlns:a16="http://schemas.microsoft.com/office/drawing/2014/main" id="{FF92242F-C851-7FC6-B8BD-E45F267FCF6D}"/>
              </a:ext>
            </a:extLst>
          </p:cNvPr>
          <p:cNvSpPr>
            <a:spLocks noGrp="1"/>
          </p:cNvSpPr>
          <p:nvPr>
            <p:ph idx="1"/>
          </p:nvPr>
        </p:nvSpPr>
        <p:spPr>
          <a:xfrm>
            <a:off x="757637" y="1106251"/>
            <a:ext cx="9669159" cy="4836454"/>
          </a:xfrm>
        </p:spPr>
        <p:txBody>
          <a:bodyPr vert="horz" lIns="91440" tIns="45720" rIns="91440" bIns="45720" rtlCol="0" anchor="t">
            <a:noAutofit/>
          </a:bodyPr>
          <a:lstStyle/>
          <a:p>
            <a:pPr marL="457200" lvl="1" indent="0">
              <a:lnSpc>
                <a:spcPct val="107000"/>
              </a:lnSpc>
              <a:spcAft>
                <a:spcPts val="800"/>
              </a:spcAft>
              <a:buNone/>
            </a:pPr>
            <a:endParaRPr lang="fi-FI" sz="1600">
              <a:latin typeface="Calibri"/>
              <a:cs typeface="Times New Roman"/>
            </a:endParaRPr>
          </a:p>
          <a:p>
            <a:pPr lvl="1">
              <a:lnSpc>
                <a:spcPct val="107000"/>
              </a:lnSpc>
              <a:spcAft>
                <a:spcPts val="800"/>
              </a:spcAft>
            </a:pPr>
            <a:endParaRPr lang="fi-FI" sz="1600">
              <a:latin typeface="Calibri"/>
              <a:cs typeface="Times New Roman"/>
            </a:endParaRPr>
          </a:p>
          <a:p>
            <a:endParaRPr lang="fi-FI" sz="1600"/>
          </a:p>
        </p:txBody>
      </p:sp>
      <p:pic>
        <p:nvPicPr>
          <p:cNvPr id="8" name="Kuva 7" descr="Kuva, joka sisältää kohteen teksti, kuvakaappaus, viiva, Fontti&#10;&#10;Kuvaus luotu automaattisesti">
            <a:extLst>
              <a:ext uri="{FF2B5EF4-FFF2-40B4-BE49-F238E27FC236}">
                <a16:creationId xmlns:a16="http://schemas.microsoft.com/office/drawing/2014/main" id="{52D374E0-9F2B-6C27-0127-BD073200B1DF}"/>
              </a:ext>
            </a:extLst>
          </p:cNvPr>
          <p:cNvPicPr>
            <a:picLocks noChangeAspect="1"/>
          </p:cNvPicPr>
          <p:nvPr/>
        </p:nvPicPr>
        <p:blipFill>
          <a:blip r:embed="rId2"/>
          <a:stretch>
            <a:fillRect/>
          </a:stretch>
        </p:blipFill>
        <p:spPr>
          <a:xfrm>
            <a:off x="4724400" y="2673570"/>
            <a:ext cx="2743200" cy="1510861"/>
          </a:xfrm>
          <a:prstGeom prst="rect">
            <a:avLst/>
          </a:prstGeom>
        </p:spPr>
      </p:pic>
      <p:pic>
        <p:nvPicPr>
          <p:cNvPr id="9" name="Kuva 8" descr="Kuva, joka sisältää kohteen teksti, kuvakaappaus, viiva, Fontti&#10;&#10;Kuvaus luotu automaattisesti">
            <a:extLst>
              <a:ext uri="{FF2B5EF4-FFF2-40B4-BE49-F238E27FC236}">
                <a16:creationId xmlns:a16="http://schemas.microsoft.com/office/drawing/2014/main" id="{2276244B-F5E4-6182-83AA-CBFEDB5E169A}"/>
              </a:ext>
            </a:extLst>
          </p:cNvPr>
          <p:cNvPicPr>
            <a:picLocks noChangeAspect="1"/>
          </p:cNvPicPr>
          <p:nvPr/>
        </p:nvPicPr>
        <p:blipFill>
          <a:blip r:embed="rId2"/>
          <a:stretch>
            <a:fillRect/>
          </a:stretch>
        </p:blipFill>
        <p:spPr>
          <a:xfrm>
            <a:off x="1175359" y="711160"/>
            <a:ext cx="9862158" cy="5446120"/>
          </a:xfrm>
          <a:prstGeom prst="rect">
            <a:avLst/>
          </a:prstGeom>
        </p:spPr>
      </p:pic>
    </p:spTree>
    <p:extLst>
      <p:ext uri="{BB962C8B-B14F-4D97-AF65-F5344CB8AC3E}">
        <p14:creationId xmlns:p14="http://schemas.microsoft.com/office/powerpoint/2010/main" val="273771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C7A0-F901-063E-0EAA-5D2899DD80AB}"/>
              </a:ext>
            </a:extLst>
          </p:cNvPr>
          <p:cNvSpPr>
            <a:spLocks noGrp="1"/>
          </p:cNvSpPr>
          <p:nvPr>
            <p:ph type="title"/>
          </p:nvPr>
        </p:nvSpPr>
        <p:spPr>
          <a:xfrm>
            <a:off x="549965" y="110638"/>
            <a:ext cx="10260000" cy="1325563"/>
          </a:xfrm>
        </p:spPr>
        <p:txBody>
          <a:bodyPr/>
          <a:lstStyle/>
          <a:p>
            <a:r>
              <a:rPr lang="fi-FI" dirty="0"/>
              <a:t>Vanhuspalvelujen järjestöseminaari</a:t>
            </a:r>
            <a:endParaRPr lang="en-US" dirty="0"/>
          </a:p>
        </p:txBody>
      </p:sp>
      <p:sp>
        <p:nvSpPr>
          <p:cNvPr id="3" name="Content Placeholder 2">
            <a:extLst>
              <a:ext uri="{FF2B5EF4-FFF2-40B4-BE49-F238E27FC236}">
                <a16:creationId xmlns:a16="http://schemas.microsoft.com/office/drawing/2014/main" id="{1C2A1E6B-083E-81B6-B552-43C4E1A9E619}"/>
              </a:ext>
            </a:extLst>
          </p:cNvPr>
          <p:cNvSpPr>
            <a:spLocks noGrp="1"/>
          </p:cNvSpPr>
          <p:nvPr>
            <p:ph idx="1"/>
          </p:nvPr>
        </p:nvSpPr>
        <p:spPr>
          <a:xfrm>
            <a:off x="549965" y="1708728"/>
            <a:ext cx="10260000" cy="4288312"/>
          </a:xfrm>
        </p:spPr>
        <p:txBody>
          <a:bodyPr>
            <a:normAutofit fontScale="77500" lnSpcReduction="20000"/>
          </a:bodyPr>
          <a:lstStyle/>
          <a:p>
            <a:r>
              <a:rPr lang="fi-FI" dirty="0"/>
              <a:t>Järjestetään 26.9.2023 Tikkurilassa</a:t>
            </a:r>
          </a:p>
          <a:p>
            <a:r>
              <a:rPr lang="fi-FI" dirty="0"/>
              <a:t>Tapahtumaan voi osallistua paikan päällä tai </a:t>
            </a:r>
            <a:r>
              <a:rPr lang="fi-FI" dirty="0" err="1"/>
              <a:t>Teamsin</a:t>
            </a:r>
            <a:r>
              <a:rPr lang="fi-FI" dirty="0"/>
              <a:t> välityksellä</a:t>
            </a:r>
          </a:p>
          <a:p>
            <a:r>
              <a:rPr lang="fi-FI" dirty="0"/>
              <a:t>Yhteensä 22 eri järjestöä ilmoittautunut tapahtumaan alustavasti.</a:t>
            </a:r>
          </a:p>
          <a:p>
            <a:r>
              <a:rPr lang="fi-FI" dirty="0"/>
              <a:t>Osallistujina mm.</a:t>
            </a:r>
          </a:p>
          <a:p>
            <a:pPr lvl="1"/>
            <a:r>
              <a:rPr lang="fi-FI" dirty="0"/>
              <a:t>Marjatta-Säätiö </a:t>
            </a:r>
            <a:r>
              <a:rPr lang="fi-FI" dirty="0" err="1"/>
              <a:t>sr</a:t>
            </a:r>
            <a:endParaRPr lang="fi-FI" dirty="0"/>
          </a:p>
          <a:p>
            <a:pPr lvl="1"/>
            <a:r>
              <a:rPr lang="fi-FI" dirty="0"/>
              <a:t>Keski-Uudenmaan Omaishoitajat ry</a:t>
            </a:r>
          </a:p>
          <a:p>
            <a:pPr lvl="1"/>
            <a:r>
              <a:rPr lang="fi-FI" dirty="0"/>
              <a:t>Muistiluotsi</a:t>
            </a:r>
          </a:p>
          <a:p>
            <a:pPr lvl="1"/>
            <a:r>
              <a:rPr lang="fi-FI" dirty="0"/>
              <a:t>Suomen luustoliitto ry</a:t>
            </a:r>
          </a:p>
          <a:p>
            <a:r>
              <a:rPr lang="fi-FI" dirty="0"/>
              <a:t>Tapahtumassa halukkaat järjestöjen edustajat kertovat lyhyesti järjestönsä toiminnasta kukin vuorollaan. Myös vanhuspalvelut ja seniorineuvonta esittäytyvät.</a:t>
            </a:r>
          </a:p>
          <a:p>
            <a:r>
              <a:rPr lang="fi-FI" dirty="0"/>
              <a:t>Tarkoituksena on tuoda järjestötoimijat ja vanhuspalvelujen ammattilaiset saman katon alle kuulemaan toisistaan, eli saamaan ja jakamaan tietoa Vantaan ja Keravan alueella toimivista palveluista. </a:t>
            </a:r>
            <a:r>
              <a:rPr lang="fi-FI" dirty="0">
                <a:sym typeface="Wingdings" panose="05000000000000000000" pitchFamily="2" charset="2"/>
              </a:rPr>
              <a:t> </a:t>
            </a:r>
            <a:r>
              <a:rPr lang="fi-FI" dirty="0"/>
              <a:t>Tavoitteemme on, että alueen palvelut ja ikäihmiset löytävät toisensa.</a:t>
            </a:r>
            <a:endParaRPr lang="en-US" dirty="0"/>
          </a:p>
        </p:txBody>
      </p:sp>
    </p:spTree>
    <p:extLst>
      <p:ext uri="{BB962C8B-B14F-4D97-AF65-F5344CB8AC3E}">
        <p14:creationId xmlns:p14="http://schemas.microsoft.com/office/powerpoint/2010/main" val="119557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3BF47E-C375-20D0-4E5A-4CEAA63FD35F}"/>
              </a:ext>
            </a:extLst>
          </p:cNvPr>
          <p:cNvSpPr>
            <a:spLocks noGrp="1"/>
          </p:cNvSpPr>
          <p:nvPr>
            <p:ph type="title"/>
          </p:nvPr>
        </p:nvSpPr>
        <p:spPr>
          <a:xfrm>
            <a:off x="1150857" y="422299"/>
            <a:ext cx="10260000" cy="1325563"/>
          </a:xfrm>
        </p:spPr>
        <p:txBody>
          <a:bodyPr>
            <a:normAutofit/>
          </a:bodyPr>
          <a:lstStyle/>
          <a:p>
            <a:r>
              <a:rPr lang="fi-FI" b="1" i="0" u="none" strike="noStrike" dirty="0">
                <a:solidFill>
                  <a:srgbClr val="000000"/>
                </a:solidFill>
                <a:effectLst/>
                <a:latin typeface="Calibri" panose="020F0502020204030204" pitchFamily="34" charset="0"/>
              </a:rPr>
              <a:t>Meidän Havis! -tapahtuma</a:t>
            </a:r>
            <a:r>
              <a:rPr lang="fi-FI" b="0" i="0" dirty="0">
                <a:solidFill>
                  <a:srgbClr val="000000"/>
                </a:solidFill>
                <a:effectLst/>
                <a:latin typeface="Calibri" panose="020F0502020204030204" pitchFamily="34" charset="0"/>
              </a:rPr>
              <a:t>​</a:t>
            </a:r>
            <a:br>
              <a:rPr lang="fi-FI" b="0" i="0" dirty="0">
                <a:solidFill>
                  <a:srgbClr val="000000"/>
                </a:solidFill>
                <a:effectLst/>
                <a:latin typeface="Calibri" panose="020F0502020204030204" pitchFamily="34" charset="0"/>
              </a:rPr>
            </a:br>
            <a:r>
              <a:rPr lang="fi-FI" b="1" dirty="0">
                <a:solidFill>
                  <a:srgbClr val="000000"/>
                </a:solidFill>
              </a:rPr>
              <a:t>l</a:t>
            </a:r>
            <a:r>
              <a:rPr lang="fi-FI" b="1" i="0" u="none" strike="noStrike" dirty="0">
                <a:solidFill>
                  <a:srgbClr val="000000"/>
                </a:solidFill>
                <a:effectLst/>
                <a:latin typeface="Calibri" panose="020F0502020204030204" pitchFamily="34" charset="0"/>
              </a:rPr>
              <a:t>a 26.8.2023 Vantaan Havukoskella</a:t>
            </a:r>
            <a:r>
              <a:rPr lang="fi-FI" b="0" i="0" dirty="0">
                <a:solidFill>
                  <a:srgbClr val="000000"/>
                </a:solidFill>
                <a:effectLst/>
                <a:latin typeface="Calibri" panose="020F0502020204030204" pitchFamily="34" charset="0"/>
              </a:rPr>
              <a:t>​</a:t>
            </a:r>
            <a:endParaRPr lang="fi-FI" dirty="0"/>
          </a:p>
        </p:txBody>
      </p:sp>
      <p:pic>
        <p:nvPicPr>
          <p:cNvPr id="2050" name="Picture 2">
            <a:extLst>
              <a:ext uri="{FF2B5EF4-FFF2-40B4-BE49-F238E27FC236}">
                <a16:creationId xmlns:a16="http://schemas.microsoft.com/office/drawing/2014/main" id="{33EF5475-B20D-217B-C90C-3C2745171B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2035" y="1747862"/>
            <a:ext cx="7794607" cy="409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2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8E4-F343-5EF2-2C3D-312F67A0E584}"/>
              </a:ext>
            </a:extLst>
          </p:cNvPr>
          <p:cNvPicPr>
            <a:picLocks noChangeAspect="1"/>
          </p:cNvPicPr>
          <p:nvPr/>
        </p:nvPicPr>
        <p:blipFill>
          <a:blip r:embed="rId2"/>
          <a:srcRect/>
          <a:stretch/>
        </p:blipFill>
        <p:spPr>
          <a:xfrm flipH="1">
            <a:off x="7110845" y="1188721"/>
            <a:ext cx="5081155" cy="5081155"/>
          </a:xfrm>
          <a:prstGeom prst="rect">
            <a:avLst/>
          </a:prstGeom>
        </p:spPr>
      </p:pic>
      <p:sp>
        <p:nvSpPr>
          <p:cNvPr id="3" name="Sisällön paikkamerkki 2">
            <a:extLst>
              <a:ext uri="{FF2B5EF4-FFF2-40B4-BE49-F238E27FC236}">
                <a16:creationId xmlns:a16="http://schemas.microsoft.com/office/drawing/2014/main" id="{76B1AAF7-E9C8-F063-2619-75C09E04B00D}"/>
              </a:ext>
            </a:extLst>
          </p:cNvPr>
          <p:cNvSpPr>
            <a:spLocks noGrp="1"/>
          </p:cNvSpPr>
          <p:nvPr>
            <p:ph idx="1"/>
          </p:nvPr>
        </p:nvSpPr>
        <p:spPr>
          <a:xfrm>
            <a:off x="643466" y="1188721"/>
            <a:ext cx="7925181" cy="5297894"/>
          </a:xfrm>
        </p:spPr>
        <p:txBody>
          <a:bodyPr vert="horz" lIns="91440" tIns="45720" rIns="91440" bIns="45720" rtlCol="0" anchor="t">
            <a:noAutofit/>
          </a:bodyPr>
          <a:lstStyle/>
          <a:p>
            <a:r>
              <a:rPr lang="fi-FI" sz="1400" dirty="0">
                <a:solidFill>
                  <a:srgbClr val="080808"/>
                </a:solidFill>
                <a:latin typeface="+mn-lt"/>
                <a:cs typeface="Calibri Light"/>
              </a:rPr>
              <a:t>Monimuotoisen työyhteisökulttuurin ja monimuotoisuutta tukevien päivittäisten työkäytäntöjen vahvistaminen ja kehittäminen osaksi työarkea on aloitettu yksiköiden esihenkilöiden johdolla.</a:t>
            </a:r>
          </a:p>
          <a:p>
            <a:r>
              <a:rPr lang="fi-FI" sz="1400" dirty="0">
                <a:solidFill>
                  <a:srgbClr val="080808"/>
                </a:solidFill>
                <a:latin typeface="+mn-lt"/>
                <a:cs typeface="Calibri Light"/>
              </a:rPr>
              <a:t>Hoivakulttuurin ja palvelujen yhdenmukaisuuden kehittäminen ja vahvistaminen aloitettu, henkilöstön valmennus käynnistyy 9/2023.</a:t>
            </a:r>
          </a:p>
          <a:p>
            <a:r>
              <a:rPr lang="fi-FI" sz="1400" dirty="0">
                <a:solidFill>
                  <a:srgbClr val="080808"/>
                </a:solidFill>
                <a:latin typeface="+mn-lt"/>
                <a:cs typeface="Calibri Light"/>
              </a:rPr>
              <a:t>Kotihoivamalli on käyttöönotettu, jota tuettu esihenkilöiden ja henkilöstön valmennuksella. </a:t>
            </a:r>
          </a:p>
          <a:p>
            <a:r>
              <a:rPr lang="fi-FI" sz="1400" dirty="0">
                <a:solidFill>
                  <a:srgbClr val="080808"/>
                </a:solidFill>
                <a:latin typeface="+mn-lt"/>
                <a:cs typeface="Calibri Light"/>
              </a:rPr>
              <a:t>Hyvän vanhuuden osaamiskeskus: </a:t>
            </a:r>
          </a:p>
          <a:p>
            <a:pPr lvl="1"/>
            <a:r>
              <a:rPr lang="fi-FI" sz="1400" dirty="0">
                <a:solidFill>
                  <a:srgbClr val="080808"/>
                </a:solidFill>
                <a:latin typeface="+mn-lt"/>
                <a:cs typeface="Calibri Light"/>
              </a:rPr>
              <a:t>Oppilaitosyhteistyö: Yhteistyössä tarjotaan väylä tutustua uudenlaiseen vanhustyöhön, luodaan onnistuneita harjoittelukokemuksia opiskelijoille ja samalla tarjotaan monipuolisia toiminnallisia aktiviteetteja Myyrmäen vanhustenkeskuksen kaikille asukkaille. </a:t>
            </a:r>
          </a:p>
          <a:p>
            <a:pPr lvl="1"/>
            <a:r>
              <a:rPr lang="fi-FI" sz="1400" dirty="0">
                <a:solidFill>
                  <a:srgbClr val="080808"/>
                </a:solidFill>
                <a:latin typeface="+mn-lt"/>
                <a:cs typeface="Calibri Light"/>
              </a:rPr>
              <a:t>Pilottien toteutuksen suunnittelu käynnistetty:</a:t>
            </a:r>
          </a:p>
          <a:p>
            <a:pPr lvl="2"/>
            <a:r>
              <a:rPr lang="fi-FI" sz="1400" i="1" dirty="0">
                <a:solidFill>
                  <a:srgbClr val="080808"/>
                </a:solidFill>
                <a:latin typeface="+mn-lt"/>
                <a:cs typeface="Calibri Light"/>
              </a:rPr>
              <a:t>”Läheisiä ja lähellä oloa – pilotti”, </a:t>
            </a:r>
            <a:r>
              <a:rPr lang="fi-FI" sz="1400" dirty="0">
                <a:solidFill>
                  <a:srgbClr val="080808"/>
                </a:solidFill>
                <a:latin typeface="+mn-lt"/>
                <a:cs typeface="Calibri Light"/>
              </a:rPr>
              <a:t>jossa kohderyhmänä ovat omaishoitajat ja omaishoidettavat. Pilotissa tarjotaan erillistä toimintaa samanaikaisesti omaishoitajille ja omaishoidettaville. Toiminnalla tuetaan omaishoitajien jaksamista arjessa ja edistetään heidän sosiaalista hyvinvointiansa. </a:t>
            </a:r>
          </a:p>
          <a:p>
            <a:pPr lvl="2"/>
            <a:r>
              <a:rPr lang="fi-FI" sz="1400" i="1" dirty="0">
                <a:solidFill>
                  <a:srgbClr val="080808"/>
                </a:solidFill>
                <a:latin typeface="+mn-lt"/>
                <a:cs typeface="Calibri Light"/>
              </a:rPr>
              <a:t>”Elämän energiaa – pilotti”, </a:t>
            </a:r>
            <a:r>
              <a:rPr lang="fi-FI" sz="1400" dirty="0">
                <a:solidFill>
                  <a:srgbClr val="080808"/>
                </a:solidFill>
                <a:latin typeface="+mn-lt"/>
                <a:cs typeface="Calibri Light"/>
              </a:rPr>
              <a:t>jossa kohderyhmänä ovat palveluiden ulkopuolella olevat lähiympäristön iäkkäät ja vanhustenkeskuksen asukkaat. Pilotissa edistetään kohderyhmän ja vanhustenkeskuksen asukkaiden sosiaalista hyvinvointia matalan kynnyksen ennaltaehkäisevänä toimintana yhteistyössä mm. etsivän vanhustyön kanssa. </a:t>
            </a:r>
          </a:p>
          <a:p>
            <a:endParaRPr lang="fi-FI" sz="1200" dirty="0">
              <a:solidFill>
                <a:srgbClr val="080808"/>
              </a:solidFill>
              <a:latin typeface="+mn-lt"/>
              <a:cs typeface="Calibri Light"/>
            </a:endParaRPr>
          </a:p>
          <a:p>
            <a:pPr marL="457200" lvl="1" indent="0">
              <a:buNone/>
            </a:pPr>
            <a:endParaRPr lang="fi-FI" sz="1400" dirty="0">
              <a:solidFill>
                <a:srgbClr val="FF0000"/>
              </a:solidFill>
              <a:latin typeface="+mn-lt"/>
            </a:endParaRPr>
          </a:p>
          <a:p>
            <a:pPr marL="457200" lvl="1" indent="0">
              <a:buNone/>
            </a:pPr>
            <a:endParaRPr lang="fi-FI" sz="1400" dirty="0">
              <a:latin typeface="+mn-lt"/>
            </a:endParaRPr>
          </a:p>
          <a:p>
            <a:endParaRPr lang="fi-FI" sz="1400" dirty="0">
              <a:latin typeface="+mn-lt"/>
            </a:endParaRPr>
          </a:p>
        </p:txBody>
      </p:sp>
      <p:sp>
        <p:nvSpPr>
          <p:cNvPr id="6" name="Otsikko 1">
            <a:extLst>
              <a:ext uri="{FF2B5EF4-FFF2-40B4-BE49-F238E27FC236}">
                <a16:creationId xmlns:a16="http://schemas.microsoft.com/office/drawing/2014/main" id="{470515B4-E69E-E21F-DA97-7623713431F7}"/>
              </a:ext>
            </a:extLst>
          </p:cNvPr>
          <p:cNvSpPr txBox="1">
            <a:spLocks/>
          </p:cNvSpPr>
          <p:nvPr/>
        </p:nvSpPr>
        <p:spPr>
          <a:xfrm>
            <a:off x="569226" y="205484"/>
            <a:ext cx="10027654" cy="766498"/>
          </a:xfrm>
          <a:prstGeom prst="rect">
            <a:avLst/>
          </a:prstGeom>
          <a:solidFill>
            <a:schemeClr val="bg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a:ln>
                  <a:noFill/>
                </a:ln>
                <a:solidFill>
                  <a:srgbClr val="1E1E1E"/>
                </a:solidFill>
                <a:effectLst/>
                <a:uLnTx/>
                <a:uFillTx/>
                <a:latin typeface="Calibri"/>
                <a:ea typeface="+mj-ea"/>
                <a:cs typeface="Calibri"/>
              </a:rPr>
              <a:t>Hoiva-asumisen palvelualue </a:t>
            </a:r>
          </a:p>
        </p:txBody>
      </p:sp>
    </p:spTree>
    <p:extLst>
      <p:ext uri="{BB962C8B-B14F-4D97-AF65-F5344CB8AC3E}">
        <p14:creationId xmlns:p14="http://schemas.microsoft.com/office/powerpoint/2010/main" val="76518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ECCD98-25D1-59BF-79CB-AAC6332B1F61}"/>
              </a:ext>
            </a:extLst>
          </p:cNvPr>
          <p:cNvSpPr>
            <a:spLocks noGrp="1"/>
          </p:cNvSpPr>
          <p:nvPr>
            <p:ph type="title"/>
          </p:nvPr>
        </p:nvSpPr>
        <p:spPr/>
        <p:txBody>
          <a:bodyPr>
            <a:normAutofit fontScale="90000"/>
          </a:bodyPr>
          <a:lstStyle/>
          <a:p>
            <a:r>
              <a:rPr lang="fi-FI" sz="3100">
                <a:latin typeface="Poppins ExtraBold"/>
                <a:cs typeface="Poppins ExtraBold"/>
              </a:rPr>
              <a:t>Ajankohtaista </a:t>
            </a:r>
            <a:br>
              <a:rPr lang="fi-FI" sz="3100">
                <a:latin typeface="Poppins ExtraBold"/>
                <a:cs typeface="Poppins ExtraBold"/>
              </a:rPr>
            </a:br>
            <a:r>
              <a:rPr lang="fi-FI" sz="3100">
                <a:latin typeface="Poppins ExtraBold"/>
                <a:cs typeface="Poppins ExtraBold"/>
              </a:rPr>
              <a:t>vammaispalveluiden palvelualue</a:t>
            </a:r>
            <a:endParaRPr lang="en-US">
              <a:latin typeface="Poppins ExtraBold"/>
              <a:cs typeface="Poppins ExtraBold"/>
            </a:endParaRPr>
          </a:p>
        </p:txBody>
      </p:sp>
      <p:sp>
        <p:nvSpPr>
          <p:cNvPr id="3" name="Päivämäärän paikkamerkki 2">
            <a:extLst>
              <a:ext uri="{FF2B5EF4-FFF2-40B4-BE49-F238E27FC236}">
                <a16:creationId xmlns:a16="http://schemas.microsoft.com/office/drawing/2014/main" id="{4B214B12-C400-1290-A5B0-04B87AEBFA12}"/>
              </a:ext>
            </a:extLst>
          </p:cNvPr>
          <p:cNvSpPr>
            <a:spLocks noGrp="1"/>
          </p:cNvSpPr>
          <p:nvPr>
            <p:ph type="dt" sz="half" idx="10"/>
          </p:nvPr>
        </p:nvSpPr>
        <p:spPr/>
        <p:txBody>
          <a:bodyPr/>
          <a:lstStyle/>
          <a:p>
            <a:fld id="{CCE76DBD-9ABD-401A-ACC4-8E3C979D470F}" type="datetime1">
              <a:rPr lang="fi-FI" smtClean="0"/>
              <a:t>25.8.2023</a:t>
            </a:fld>
            <a:endParaRPr lang="fi-FI"/>
          </a:p>
        </p:txBody>
      </p:sp>
      <p:sp>
        <p:nvSpPr>
          <p:cNvPr id="4" name="Dian numeron paikkamerkki 3">
            <a:extLst>
              <a:ext uri="{FF2B5EF4-FFF2-40B4-BE49-F238E27FC236}">
                <a16:creationId xmlns:a16="http://schemas.microsoft.com/office/drawing/2014/main" id="{7709B8D2-C66C-5DBE-676F-69051040853D}"/>
              </a:ext>
            </a:extLst>
          </p:cNvPr>
          <p:cNvSpPr>
            <a:spLocks noGrp="1"/>
          </p:cNvSpPr>
          <p:nvPr>
            <p:ph type="sldNum" sz="quarter" idx="12"/>
          </p:nvPr>
        </p:nvSpPr>
        <p:spPr/>
        <p:txBody>
          <a:bodyPr/>
          <a:lstStyle/>
          <a:p>
            <a:fld id="{D5C7B8F6-2765-465B-BF52-D1DF320C1AE3}" type="slidenum">
              <a:rPr lang="fi-FI" smtClean="0"/>
              <a:t>9</a:t>
            </a:fld>
            <a:endParaRPr lang="fi-FI"/>
          </a:p>
        </p:txBody>
      </p:sp>
      <p:sp>
        <p:nvSpPr>
          <p:cNvPr id="5" name="Sisällön paikkamerkki 4">
            <a:extLst>
              <a:ext uri="{FF2B5EF4-FFF2-40B4-BE49-F238E27FC236}">
                <a16:creationId xmlns:a16="http://schemas.microsoft.com/office/drawing/2014/main" id="{3D7ED618-6162-04AA-CE98-5D3E67B69CD0}"/>
              </a:ext>
            </a:extLst>
          </p:cNvPr>
          <p:cNvSpPr>
            <a:spLocks noGrp="1"/>
          </p:cNvSpPr>
          <p:nvPr>
            <p:ph idx="1"/>
          </p:nvPr>
        </p:nvSpPr>
        <p:spPr>
          <a:xfrm>
            <a:off x="673669" y="1375508"/>
            <a:ext cx="11205372" cy="4729357"/>
          </a:xfrm>
        </p:spPr>
        <p:txBody>
          <a:bodyPr vert="horz" lIns="91440" tIns="45720" rIns="91440" bIns="45720" rtlCol="0" anchor="t">
            <a:normAutofit/>
          </a:bodyPr>
          <a:lstStyle/>
          <a:p>
            <a:pPr marL="0" indent="0">
              <a:buNone/>
            </a:pPr>
            <a:r>
              <a:rPr lang="fi-FI" sz="2000" b="1">
                <a:latin typeface="Poppins ExtraLight"/>
                <a:cs typeface="Poppins ExtraLight"/>
              </a:rPr>
              <a:t>Vammaispalvelulain voimaantulo</a:t>
            </a:r>
            <a:r>
              <a:rPr lang="fi-FI" sz="2000">
                <a:latin typeface="Poppins ExtraLight"/>
                <a:cs typeface="Poppins ExtraLight"/>
              </a:rPr>
              <a:t> </a:t>
            </a:r>
          </a:p>
          <a:p>
            <a:r>
              <a:rPr lang="fi-FI" sz="1800">
                <a:latin typeface="Calibri"/>
                <a:cs typeface="Calibri"/>
              </a:rPr>
              <a:t>Hallitus esittää muutosta vammaispalvelulain voimaantuloon, jonka eduskunta hyväksyi keväällä 2023. Hallitusohjelman (16.6.2023) mukaan uusi vammaispalvelulaki siirretään tulemaan voimaan 1.10.2024. </a:t>
            </a:r>
            <a:endParaRPr lang="fi-FI" sz="1800">
              <a:latin typeface="Calibri" panose="020F0502020204030204" pitchFamily="34" charset="0"/>
              <a:cs typeface="Calibri" panose="020F0502020204030204" pitchFamily="34" charset="0"/>
            </a:endParaRPr>
          </a:p>
          <a:p>
            <a:r>
              <a:rPr lang="fi-FI" sz="1800">
                <a:solidFill>
                  <a:srgbClr val="000000"/>
                </a:solidFill>
                <a:latin typeface="Calibri"/>
                <a:cs typeface="Calibri"/>
              </a:rPr>
              <a:t>Sosiaali- ja terveysministeriö on pyytänyt lausuntoa aiheeseen liittyvästä, eduskunnalle annettavasta esitysluonnoksesta. Kannanottoja pyydetiin lausuntopalveluun 11.8.2023 mennessä. </a:t>
            </a:r>
            <a:endParaRPr lang="fi-FI" sz="1800">
              <a:solidFill>
                <a:srgbClr val="000000"/>
              </a:solidFill>
              <a:latin typeface="Calibri" panose="020F0502020204030204" pitchFamily="34" charset="0"/>
              <a:cs typeface="Calibri" panose="020F0502020204030204" pitchFamily="34" charset="0"/>
            </a:endParaRPr>
          </a:p>
          <a:p>
            <a:pPr lvl="1"/>
            <a:r>
              <a:rPr lang="fi-FI" sz="1800">
                <a:solidFill>
                  <a:srgbClr val="000000"/>
                </a:solidFill>
                <a:latin typeface="Calibri"/>
                <a:cs typeface="Calibri"/>
              </a:rPr>
              <a:t>Vantaan ja Keravan hyvinvointialue on esittänyt, että lain voimaantuloa siirretään siten, että se astuisi ensisijaisesti voimaan 1.1.2025, toissijaisesti 1.10.2024 alkaen.  </a:t>
            </a:r>
            <a:r>
              <a:rPr lang="fi-FI" sz="1800" kern="100">
                <a:effectLst/>
                <a:latin typeface="Calibri"/>
                <a:ea typeface="Calibri" panose="020F0502020204030204" pitchFamily="34" charset="0"/>
                <a:cs typeface="Calibri"/>
              </a:rPr>
              <a:t>Tietojärjestelmien päivittämisen, asiakasviestinnän, tilastoinnin ja talouden suunnittelun kannalta muutoksen voimaantulo vuoden vaihteessa on perusteltu ajankohta.</a:t>
            </a:r>
            <a:r>
              <a:rPr lang="fi-FI" sz="1800" kern="100">
                <a:latin typeface="Calibri"/>
                <a:ea typeface="Calibri" panose="020F0502020204030204" pitchFamily="34" charset="0"/>
                <a:cs typeface="Calibri"/>
              </a:rPr>
              <a:t> </a:t>
            </a:r>
            <a:endParaRPr lang="fi-FI" sz="1800" kern="100">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pPr>
            <a:r>
              <a:rPr lang="fi-FI" sz="1800" kern="100">
                <a:effectLst/>
                <a:latin typeface="Calibri"/>
                <a:ea typeface="Calibri" panose="020F0502020204030204" pitchFamily="34" charset="0"/>
                <a:cs typeface="Calibri"/>
              </a:rPr>
              <a:t>Lain voimaantulon siirtämisellä hyvinvointialue saisi nyt jo välttämättömäksi havaittua aikaa lain edellyttämien palveluiden järjestämiseen. Uusien monialaisten palveluiden tuottaminen edellyttää henkilökunnan kouluttamista, rekrytointeja, yhteistyön uudenlaista rakentamista ja joltain osin kilpailutuksien käynnistämistä.</a:t>
            </a:r>
            <a:r>
              <a:rPr lang="fi-FI" sz="1800" kern="100">
                <a:latin typeface="Calibri"/>
                <a:ea typeface="Calibri" panose="020F0502020204030204" pitchFamily="34" charset="0"/>
                <a:cs typeface="Calibri"/>
              </a:rPr>
              <a:t> </a:t>
            </a:r>
            <a:endParaRPr lang="fi-FI" sz="18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03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Sisällö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1"/>
        </a:solidFill>
      </a:spPr>
      <a:bodyPr vert="horz" lIns="91440" tIns="45720" rIns="91440" bIns="45720" rtlCol="0">
        <a:normAutofit fontScale="92500" lnSpcReduction="20000"/>
      </a:bodyPr>
      <a:lstStyle>
        <a:def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sz="20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isällö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Pää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KE_esityspohja_2023 (1)" id="{870A7A85-3FB9-438B-B13C-4E59ADA438A8}" vid="{D08F53E3-A64F-4517-B9CF-007302132DB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BF257B1DC8240A5BCA22693E37CD9" ma:contentTypeVersion="5" ma:contentTypeDescription="Create a new document." ma:contentTypeScope="" ma:versionID="41c947bb0829fd830812cd99d6f9f812">
  <xsd:schema xmlns:xsd="http://www.w3.org/2001/XMLSchema" xmlns:xs="http://www.w3.org/2001/XMLSchema" xmlns:p="http://schemas.microsoft.com/office/2006/metadata/properties" xmlns:ns2="f9dd2470-7f2a-4f50-aa20-d1e7c771e61d" xmlns:ns3="9e1b95b7-d39e-4e6c-a8a6-74e96f9090a0" targetNamespace="http://schemas.microsoft.com/office/2006/metadata/properties" ma:root="true" ma:fieldsID="6f07f607364ff830e5cb61798716ae89" ns2:_="" ns3:_="">
    <xsd:import namespace="f9dd2470-7f2a-4f50-aa20-d1e7c771e61d"/>
    <xsd:import namespace="9e1b95b7-d39e-4e6c-a8a6-74e96f9090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d2470-7f2a-4f50-aa20-d1e7c771e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1b95b7-d39e-4e6c-a8a6-74e96f9090a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e1b95b7-d39e-4e6c-a8a6-74e96f9090a0">
      <UserInfo>
        <DisplayName>Huusko Sari</DisplayName>
        <AccountId>60</AccountId>
        <AccountType/>
      </UserInfo>
      <UserInfo>
        <DisplayName>Ramberg Anu</DisplayName>
        <AccountId>214</AccountId>
        <AccountType/>
      </UserInfo>
      <UserInfo>
        <DisplayName>Lahtinen Miia</DisplayName>
        <AccountId>68</AccountId>
        <AccountType/>
      </UserInfo>
      <UserInfo>
        <DisplayName>Hakkarainen Hilda</DisplayName>
        <AccountId>15</AccountId>
        <AccountType/>
      </UserInfo>
      <UserInfo>
        <DisplayName>Tasanko-Lavikainen E Pia</DisplayName>
        <AccountId>311</AccountId>
        <AccountType/>
      </UserInfo>
      <UserInfo>
        <DisplayName>Halonen Henna</DisplayName>
        <AccountId>76</AccountId>
        <AccountType/>
      </UserInfo>
      <UserInfo>
        <DisplayName>Järvinen Tanja</DisplayName>
        <AccountId>81</AccountId>
        <AccountType/>
      </UserInfo>
      <UserInfo>
        <DisplayName>Kivioja Mervi</DisplayName>
        <AccountId>312</AccountId>
        <AccountType/>
      </UserInfo>
      <UserInfo>
        <DisplayName>Uusitalo Marja</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0C4990-1818-4FA8-9263-91F753293427}">
  <ds:schemaRefs>
    <ds:schemaRef ds:uri="9e1b95b7-d39e-4e6c-a8a6-74e96f9090a0"/>
    <ds:schemaRef ds:uri="f9dd2470-7f2a-4f50-aa20-d1e7c771e6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E0BFA90-CB2A-4438-88F8-D8898C36CDA6}">
  <ds:schemaRefs>
    <ds:schemaRef ds:uri="http://schemas.openxmlformats.org/package/2006/metadata/core-properties"/>
    <ds:schemaRef ds:uri="http://purl.org/dc/elements/1.1/"/>
    <ds:schemaRef ds:uri="http://schemas.microsoft.com/office/infopath/2007/PartnerControls"/>
    <ds:schemaRef ds:uri="http://purl.org/dc/terms/"/>
    <ds:schemaRef ds:uri="9e1b95b7-d39e-4e6c-a8a6-74e96f9090a0"/>
    <ds:schemaRef ds:uri="http://schemas.microsoft.com/office/2006/documentManagement/types"/>
    <ds:schemaRef ds:uri="f9dd2470-7f2a-4f50-aa20-d1e7c771e61d"/>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62A1980-D82B-4EFF-B6E9-BBC8661568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TotalTime>
  <Words>783</Words>
  <Application>Microsoft Office PowerPoint</Application>
  <PresentationFormat>Laajakuva</PresentationFormat>
  <Paragraphs>81</Paragraphs>
  <Slides>11</Slides>
  <Notes>0</Notes>
  <HiddenSlides>0</HiddenSlides>
  <MMClips>0</MMClips>
  <ScaleCrop>false</ScaleCrop>
  <HeadingPairs>
    <vt:vector size="6" baseType="variant">
      <vt:variant>
        <vt:lpstr>Käytetyt fontit</vt:lpstr>
      </vt:variant>
      <vt:variant>
        <vt:i4>6</vt:i4>
      </vt:variant>
      <vt:variant>
        <vt:lpstr>Teema</vt:lpstr>
      </vt:variant>
      <vt:variant>
        <vt:i4>7</vt:i4>
      </vt:variant>
      <vt:variant>
        <vt:lpstr>Dian otsikot</vt:lpstr>
      </vt:variant>
      <vt:variant>
        <vt:i4>11</vt:i4>
      </vt:variant>
    </vt:vector>
  </HeadingPairs>
  <TitlesOfParts>
    <vt:vector size="24" baseType="lpstr">
      <vt:lpstr>Poppins ExtraLight</vt:lpstr>
      <vt:lpstr>Poppins SemiBold</vt:lpstr>
      <vt:lpstr>Poppins ExtraBold</vt:lpstr>
      <vt:lpstr>Calibri</vt:lpstr>
      <vt:lpstr>Arial</vt:lpstr>
      <vt:lpstr>Calibri Light</vt:lpstr>
      <vt:lpstr>TULsote_ja_rakenneuudistus</vt:lpstr>
      <vt:lpstr>1_TULsote_ja_rakenneuudistus</vt:lpstr>
      <vt:lpstr>Office-teema</vt:lpstr>
      <vt:lpstr>Sisällöt</vt:lpstr>
      <vt:lpstr>2_TULsote_ja_rakenneuudistus</vt:lpstr>
      <vt:lpstr>1_Sisällöt</vt:lpstr>
      <vt:lpstr>1_Pääotsikot</vt:lpstr>
      <vt:lpstr>Toimialojen  ajankohtaiset asiat </vt:lpstr>
      <vt:lpstr>Vanhuspalvelut  </vt:lpstr>
      <vt:lpstr>Avoimet vakanssit - vanhuspalvelut</vt:lpstr>
      <vt:lpstr>PowerPoint-esitys</vt:lpstr>
      <vt:lpstr>Vanhuspalvelujen jonotilanne 31.7.2023</vt:lpstr>
      <vt:lpstr>Vanhuspalvelujen järjestöseminaari</vt:lpstr>
      <vt:lpstr>Meidän Havis! -tapahtuma​ la 26.8.2023 Vantaan Havukoskella​</vt:lpstr>
      <vt:lpstr>PowerPoint-esitys</vt:lpstr>
      <vt:lpstr>Ajankohtaista  vammaispalveluiden palvelualue</vt:lpstr>
      <vt:lpstr>Ajankohtaista  Terveydenhuollon palvelujen toimiala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Keponen Matti</dc:creator>
  <cp:lastModifiedBy>Harju Hannamari</cp:lastModifiedBy>
  <cp:revision>5</cp:revision>
  <dcterms:created xsi:type="dcterms:W3CDTF">2020-12-16T08:34:10Z</dcterms:created>
  <dcterms:modified xsi:type="dcterms:W3CDTF">2023-08-25T05:52:01Z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0x010100615BF257B1DC8240A5BCA22693E37CD9</vt:lpwstr>
  </property>
  <property fmtid="{D5CDD505-2E9C-101B-9397-08002B2CF9AE}" pid="3" name="MSIP_Label_defa4170-0d19-0005-0004-bc88714345d2_Enabled">
    <vt:lpwstr>true</vt:lpwstr>
  </property>
  <property fmtid="{D5CDD505-2E9C-101B-9397-08002B2CF9AE}" pid="4" name="MSIP_Label_defa4170-0d19-0005-0004-bc88714345d2_SetDate">
    <vt:lpwstr>2023-01-24T07:06:02Z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7cbe7314-9eec-453e-aa25-b39667b2f68f</vt:lpwstr>
  </property>
  <property fmtid="{D5CDD505-2E9C-101B-9397-08002B2CF9AE}" pid="8" name="MSIP_Label_defa4170-0d19-0005-0004-bc88714345d2_ActionId">
    <vt:lpwstr>8126a502-14bc-4d10-8ffd-f34d4f13b783</vt:lpwstr>
  </property>
  <property fmtid="{D5CDD505-2E9C-101B-9397-08002B2CF9AE}" pid="9" name="MSIP_Label_defa4170-0d19-0005-0004-bc88714345d2_ContentBits">
    <vt:lpwstr>0</vt:lpwstr>
  </property>
  <property fmtid="{D5CDD505-2E9C-101B-9397-08002B2CF9AE}" pid="10" name="Order">
    <vt:r8>6000</vt:r8>
  </property>
  <property fmtid="{D5CDD505-2E9C-101B-9397-08002B2CF9AE}" pid="11" name="xd_Signature">
    <vt:bool>false</vt:bool>
  </property>
  <property fmtid="{D5CDD505-2E9C-101B-9397-08002B2CF9AE}" pid="12" name="xd_ProgID">
    <vt:lpwstr/>
  </property>
  <property fmtid="{D5CDD505-2E9C-101B-9397-08002B2CF9AE}" pid="13" name="TriggerFlowInfo">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ies>
</file>